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7" r:id="rId2"/>
    <p:sldId id="267" r:id="rId3"/>
    <p:sldId id="258" r:id="rId4"/>
    <p:sldId id="259" r:id="rId5"/>
    <p:sldId id="261" r:id="rId6"/>
    <p:sldId id="281" r:id="rId7"/>
    <p:sldId id="265" r:id="rId8"/>
    <p:sldId id="279" r:id="rId9"/>
    <p:sldId id="280" r:id="rId10"/>
    <p:sldId id="272" r:id="rId11"/>
    <p:sldId id="284" r:id="rId12"/>
  </p:sldIdLst>
  <p:sldSz cx="12192000" cy="6858000"/>
  <p:notesSz cx="6858000" cy="9144000"/>
  <p:embeddedFontLst>
    <p:embeddedFont>
      <p:font typeface="字魂35号-经典雅黑" panose="02010600030101010101" charset="-122"/>
      <p:regular r:id="rId14"/>
    </p:embeddedFont>
    <p:embeddedFont>
      <p:font typeface="Calibri" panose="020F0502020204030204" pitchFamily="34" charset="0"/>
      <p:regular r:id="rId15"/>
      <p:bold r:id="rId16"/>
      <p:italic r:id="rId17"/>
      <p:boldItalic r:id="rId18"/>
    </p:embeddedFont>
    <p:embeddedFont>
      <p:font typeface="等线" panose="02010600030101010101" pitchFamily="2" charset="-122"/>
      <p:regular r:id="rId19"/>
      <p:bold r:id="rId20"/>
    </p:embeddedFont>
    <p:embeddedFont>
      <p:font typeface="等线 Light" panose="02010600030101010101" pitchFamily="2" charset="-122"/>
      <p:regular r:id="rId21"/>
    </p:embeddedFont>
    <p:embeddedFont>
      <p:font typeface="黑体" panose="02010609060101010101" pitchFamily="49" charset="-122"/>
      <p:regular r:id="rId22"/>
    </p:embeddedFont>
    <p:embeddedFont>
      <p:font typeface="楷体" panose="02010609060101010101" pitchFamily="49" charset="-122"/>
      <p:regular r:id="rId23"/>
    </p:embeddedFont>
  </p:embeddedFontLst>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4" d="100"/>
          <a:sy n="84" d="100"/>
        </p:scale>
        <p:origin x="326"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heme" Target="theme/theme1.xml"/></Relationships>
</file>

<file path=ppt/media/image1.png>
</file>

<file path=ppt/media/image2.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B38427-C6DE-454A-BBB4-FFF6BD7EE6D1}" type="datetimeFigureOut">
              <a:rPr lang="zh-CN" altLang="en-US" smtClean="0"/>
              <a:t>2022/6/13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C8E3F9-5158-427E-AEB3-5AFAA28859F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E403792-80AE-42B4-B403-9EE75599D3A6}"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E403792-80AE-42B4-B403-9EE75599D3A6}"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E403792-80AE-42B4-B403-9EE75599D3A6}" type="slidenum">
              <a:rPr lang="zh-CN" altLang="en-US" smtClean="0"/>
              <a:t>11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E403792-80AE-42B4-B403-9EE75599D3A6}"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E403792-80AE-42B4-B403-9EE75599D3A6}"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E403792-80AE-42B4-B403-9EE75599D3A6}"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E403792-80AE-42B4-B403-9EE75599D3A6}"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E403792-80AE-42B4-B403-9EE75599D3A6}"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E403792-80AE-42B4-B403-9EE75599D3A6}"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E403792-80AE-42B4-B403-9EE75599D3A6}"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E403792-80AE-42B4-B403-9EE75599D3A6}"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AA64515-D8C7-4BCC-9B7D-7AAD821193A4}" type="datetimeFigureOut">
              <a:rPr lang="zh-CN" altLang="en-US" smtClean="0"/>
              <a:t>2022/6/13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842C1E-5C31-4C14-8778-A1F8893BFBB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AA64515-D8C7-4BCC-9B7D-7AAD821193A4}" type="datetimeFigureOut">
              <a:rPr lang="zh-CN" altLang="en-US" smtClean="0"/>
              <a:t>2022/6/13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842C1E-5C31-4C14-8778-A1F8893BFBB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AA64515-D8C7-4BCC-9B7D-7AAD821193A4}" type="datetimeFigureOut">
              <a:rPr lang="zh-CN" altLang="en-US" smtClean="0"/>
              <a:t>2022/6/13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842C1E-5C31-4C14-8778-A1F8893BFBB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AA64515-D8C7-4BCC-9B7D-7AAD821193A4}" type="datetimeFigureOut">
              <a:rPr lang="zh-CN" altLang="en-US" smtClean="0"/>
              <a:t>2022/6/13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842C1E-5C31-4C14-8778-A1F8893BFBB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AA64515-D8C7-4BCC-9B7D-7AAD821193A4}" type="datetimeFigureOut">
              <a:rPr lang="zh-CN" altLang="en-US" smtClean="0"/>
              <a:t>2022/6/13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7842C1E-5C31-4C14-8778-A1F8893BFBB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DAA64515-D8C7-4BCC-9B7D-7AAD821193A4}" type="datetimeFigureOut">
              <a:rPr lang="zh-CN" altLang="en-US" smtClean="0"/>
              <a:t>2022/6/13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7842C1E-5C31-4C14-8778-A1F8893BFBB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AA64515-D8C7-4BCC-9B7D-7AAD821193A4}" type="datetimeFigureOut">
              <a:rPr lang="zh-CN" altLang="en-US" smtClean="0"/>
              <a:t>2022/6/13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7842C1E-5C31-4C14-8778-A1F8893BFBB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AA64515-D8C7-4BCC-9B7D-7AAD821193A4}" type="datetimeFigureOut">
              <a:rPr lang="zh-CN" altLang="en-US" smtClean="0"/>
              <a:t>2022/6/13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7842C1E-5C31-4C14-8778-A1F8893BFBB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AA64515-D8C7-4BCC-9B7D-7AAD821193A4}" type="datetimeFigureOut">
              <a:rPr lang="zh-CN" altLang="en-US" smtClean="0"/>
              <a:t>2022/6/13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7842C1E-5C31-4C14-8778-A1F8893BFBB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AA64515-D8C7-4BCC-9B7D-7AAD821193A4}" type="datetimeFigureOut">
              <a:rPr lang="zh-CN" altLang="en-US" smtClean="0"/>
              <a:t>2022/6/13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7842C1E-5C31-4C14-8778-A1F8893BFBB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AA64515-D8C7-4BCC-9B7D-7AAD821193A4}" type="datetimeFigureOut">
              <a:rPr lang="zh-CN" altLang="en-US" smtClean="0"/>
              <a:t>2022/6/13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7842C1E-5C31-4C14-8778-A1F8893BFBB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A64515-D8C7-4BCC-9B7D-7AAD821193A4}" type="datetimeFigureOut">
              <a:rPr lang="zh-CN" altLang="en-US" smtClean="0"/>
              <a:t>2022/6/13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842C1E-5C31-4C14-8778-A1F8893BFBB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381002" y="0"/>
            <a:ext cx="12573002" cy="6858000"/>
            <a:chOff x="-381002" y="0"/>
            <a:chExt cx="12573002" cy="6858000"/>
          </a:xfrm>
        </p:grpSpPr>
        <p:sp>
          <p:nvSpPr>
            <p:cNvPr id="77" name="矩形 76"/>
            <p:cNvSpPr/>
            <p:nvPr/>
          </p:nvSpPr>
          <p:spPr>
            <a:xfrm>
              <a:off x="-376935" y="0"/>
              <a:ext cx="12568935" cy="6858000"/>
            </a:xfrm>
            <a:prstGeom prst="rect">
              <a:avLst/>
            </a:prstGeom>
            <a:blipFill dpi="0" rotWithShape="1">
              <a:blip r:embed="rId5"/>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p:cNvSpPr/>
            <p:nvPr/>
          </p:nvSpPr>
          <p:spPr>
            <a:xfrm>
              <a:off x="-381002" y="3842795"/>
              <a:ext cx="12568935" cy="3010113"/>
            </a:xfrm>
            <a:prstGeom prst="rect">
              <a:avLst/>
            </a:prstGeom>
            <a:gradFill>
              <a:gsLst>
                <a:gs pos="67000">
                  <a:schemeClr val="bg1">
                    <a:alpha val="51000"/>
                  </a:schemeClr>
                </a:gs>
                <a:gs pos="0">
                  <a:srgbClr val="2572B6">
                    <a:alpha val="2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3" name="任意多边形: 形状 52"/>
          <p:cNvSpPr/>
          <p:nvPr/>
        </p:nvSpPr>
        <p:spPr>
          <a:xfrm rot="18882546">
            <a:off x="3157800" y="-1250986"/>
            <a:ext cx="1316181" cy="5174085"/>
          </a:xfrm>
          <a:custGeom>
            <a:avLst/>
            <a:gdLst>
              <a:gd name="connsiteX0" fmla="*/ 0 w 1316181"/>
              <a:gd name="connsiteY0" fmla="*/ 0 h 5174085"/>
              <a:gd name="connsiteX1" fmla="*/ 1316181 w 1316181"/>
              <a:gd name="connsiteY1" fmla="*/ 1329614 h 5174085"/>
              <a:gd name="connsiteX2" fmla="*/ 1316181 w 1316181"/>
              <a:gd name="connsiteY2" fmla="*/ 5174085 h 5174085"/>
              <a:gd name="connsiteX3" fmla="*/ 0 w 1316181"/>
              <a:gd name="connsiteY3" fmla="*/ 5174085 h 5174085"/>
            </a:gdLst>
            <a:ahLst/>
            <a:cxnLst>
              <a:cxn ang="0">
                <a:pos x="connsiteX0" y="connsiteY0"/>
              </a:cxn>
              <a:cxn ang="0">
                <a:pos x="connsiteX1" y="connsiteY1"/>
              </a:cxn>
              <a:cxn ang="0">
                <a:pos x="connsiteX2" y="connsiteY2"/>
              </a:cxn>
              <a:cxn ang="0">
                <a:pos x="connsiteX3" y="connsiteY3"/>
              </a:cxn>
            </a:cxnLst>
            <a:rect l="l" t="t" r="r" b="b"/>
            <a:pathLst>
              <a:path w="1316181" h="5174085">
                <a:moveTo>
                  <a:pt x="0" y="0"/>
                </a:moveTo>
                <a:lnTo>
                  <a:pt x="1316181" y="1329614"/>
                </a:lnTo>
                <a:lnTo>
                  <a:pt x="1316181" y="5174085"/>
                </a:lnTo>
                <a:lnTo>
                  <a:pt x="0" y="5174085"/>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等腰三角形 4"/>
          <p:cNvSpPr/>
          <p:nvPr/>
        </p:nvSpPr>
        <p:spPr>
          <a:xfrm rot="5400000">
            <a:off x="-1814078" y="1955959"/>
            <a:ext cx="5757138" cy="2882851"/>
          </a:xfrm>
          <a:prstGeom prst="triangle">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任意多边形: 形状 25"/>
          <p:cNvSpPr/>
          <p:nvPr/>
        </p:nvSpPr>
        <p:spPr>
          <a:xfrm rot="2646992">
            <a:off x="378838" y="2573087"/>
            <a:ext cx="948310" cy="5745210"/>
          </a:xfrm>
          <a:custGeom>
            <a:avLst/>
            <a:gdLst>
              <a:gd name="connsiteX0" fmla="*/ 0 w 948310"/>
              <a:gd name="connsiteY0" fmla="*/ 0 h 5745210"/>
              <a:gd name="connsiteX1" fmla="*/ 948310 w 948310"/>
              <a:gd name="connsiteY1" fmla="*/ 0 h 5745210"/>
              <a:gd name="connsiteX2" fmla="*/ 948310 w 948310"/>
              <a:gd name="connsiteY2" fmla="*/ 4825703 h 5745210"/>
              <a:gd name="connsiteX3" fmla="*/ 0 w 948310"/>
              <a:gd name="connsiteY3" fmla="*/ 5745210 h 5745210"/>
            </a:gdLst>
            <a:ahLst/>
            <a:cxnLst>
              <a:cxn ang="0">
                <a:pos x="connsiteX0" y="connsiteY0"/>
              </a:cxn>
              <a:cxn ang="0">
                <a:pos x="connsiteX1" y="connsiteY1"/>
              </a:cxn>
              <a:cxn ang="0">
                <a:pos x="connsiteX2" y="connsiteY2"/>
              </a:cxn>
              <a:cxn ang="0">
                <a:pos x="connsiteX3" y="connsiteY3"/>
              </a:cxn>
            </a:cxnLst>
            <a:rect l="l" t="t" r="r" b="b"/>
            <a:pathLst>
              <a:path w="948310" h="5745210">
                <a:moveTo>
                  <a:pt x="0" y="0"/>
                </a:moveTo>
                <a:lnTo>
                  <a:pt x="948310" y="0"/>
                </a:lnTo>
                <a:lnTo>
                  <a:pt x="948310" y="4825703"/>
                </a:lnTo>
                <a:lnTo>
                  <a:pt x="0" y="5745210"/>
                </a:lnTo>
                <a:close/>
              </a:path>
            </a:pathLst>
          </a:custGeom>
          <a:gradFill>
            <a:gsLst>
              <a:gs pos="0">
                <a:srgbClr val="2572B6"/>
              </a:gs>
              <a:gs pos="83000">
                <a:srgbClr val="2572B6"/>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1" name="任意多边形: 形状 70"/>
          <p:cNvSpPr/>
          <p:nvPr/>
        </p:nvSpPr>
        <p:spPr>
          <a:xfrm rot="2646992">
            <a:off x="1119766" y="2410748"/>
            <a:ext cx="481902" cy="5745210"/>
          </a:xfrm>
          <a:custGeom>
            <a:avLst/>
            <a:gdLst>
              <a:gd name="connsiteX0" fmla="*/ 0 w 948310"/>
              <a:gd name="connsiteY0" fmla="*/ 0 h 5745210"/>
              <a:gd name="connsiteX1" fmla="*/ 948310 w 948310"/>
              <a:gd name="connsiteY1" fmla="*/ 0 h 5745210"/>
              <a:gd name="connsiteX2" fmla="*/ 948310 w 948310"/>
              <a:gd name="connsiteY2" fmla="*/ 4825703 h 5745210"/>
              <a:gd name="connsiteX3" fmla="*/ 0 w 948310"/>
              <a:gd name="connsiteY3" fmla="*/ 5745210 h 5745210"/>
            </a:gdLst>
            <a:ahLst/>
            <a:cxnLst>
              <a:cxn ang="0">
                <a:pos x="connsiteX0" y="connsiteY0"/>
              </a:cxn>
              <a:cxn ang="0">
                <a:pos x="connsiteX1" y="connsiteY1"/>
              </a:cxn>
              <a:cxn ang="0">
                <a:pos x="connsiteX2" y="connsiteY2"/>
              </a:cxn>
              <a:cxn ang="0">
                <a:pos x="connsiteX3" y="connsiteY3"/>
              </a:cxn>
            </a:cxnLst>
            <a:rect l="l" t="t" r="r" b="b"/>
            <a:pathLst>
              <a:path w="948310" h="5745210">
                <a:moveTo>
                  <a:pt x="0" y="0"/>
                </a:moveTo>
                <a:lnTo>
                  <a:pt x="948310" y="0"/>
                </a:lnTo>
                <a:lnTo>
                  <a:pt x="948310" y="4825703"/>
                </a:lnTo>
                <a:lnTo>
                  <a:pt x="0" y="5745210"/>
                </a:lnTo>
                <a:close/>
              </a:path>
            </a:pathLst>
          </a:custGeom>
          <a:gradFill>
            <a:gsLst>
              <a:gs pos="77000">
                <a:srgbClr val="8EB3D3">
                  <a:alpha val="90000"/>
                </a:srgbClr>
              </a:gs>
              <a:gs pos="23000">
                <a:srgbClr val="2572B6">
                  <a:alpha val="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0" name="任意多边形: 形状 59"/>
          <p:cNvSpPr/>
          <p:nvPr/>
        </p:nvSpPr>
        <p:spPr>
          <a:xfrm rot="2646992">
            <a:off x="409888" y="3789840"/>
            <a:ext cx="277976" cy="3666833"/>
          </a:xfrm>
          <a:custGeom>
            <a:avLst/>
            <a:gdLst>
              <a:gd name="connsiteX0" fmla="*/ 0 w 277976"/>
              <a:gd name="connsiteY0" fmla="*/ 0 h 3666833"/>
              <a:gd name="connsiteX1" fmla="*/ 277976 w 277976"/>
              <a:gd name="connsiteY1" fmla="*/ 0 h 3666833"/>
              <a:gd name="connsiteX2" fmla="*/ 277976 w 277976"/>
              <a:gd name="connsiteY2" fmla="*/ 3397301 h 3666833"/>
              <a:gd name="connsiteX3" fmla="*/ 0 w 277976"/>
              <a:gd name="connsiteY3" fmla="*/ 3666833 h 3666833"/>
            </a:gdLst>
            <a:ahLst/>
            <a:cxnLst>
              <a:cxn ang="0">
                <a:pos x="connsiteX0" y="connsiteY0"/>
              </a:cxn>
              <a:cxn ang="0">
                <a:pos x="connsiteX1" y="connsiteY1"/>
              </a:cxn>
              <a:cxn ang="0">
                <a:pos x="connsiteX2" y="connsiteY2"/>
              </a:cxn>
              <a:cxn ang="0">
                <a:pos x="connsiteX3" y="connsiteY3"/>
              </a:cxn>
            </a:cxnLst>
            <a:rect l="l" t="t" r="r" b="b"/>
            <a:pathLst>
              <a:path w="277976" h="3666833">
                <a:moveTo>
                  <a:pt x="0" y="0"/>
                </a:moveTo>
                <a:lnTo>
                  <a:pt x="277976" y="0"/>
                </a:lnTo>
                <a:lnTo>
                  <a:pt x="277976" y="3397301"/>
                </a:lnTo>
                <a:lnTo>
                  <a:pt x="0" y="3666833"/>
                </a:lnTo>
                <a:close/>
              </a:path>
            </a:pathLst>
          </a:custGeom>
          <a:gradFill>
            <a:gsLst>
              <a:gs pos="0">
                <a:schemeClr val="bg1">
                  <a:alpha val="65000"/>
                </a:schemeClr>
              </a:gs>
              <a:gs pos="100000">
                <a:srgbClr val="2572B6"/>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4" name="任意多边形: 形状 73"/>
          <p:cNvSpPr/>
          <p:nvPr/>
        </p:nvSpPr>
        <p:spPr>
          <a:xfrm rot="16200000" flipV="1">
            <a:off x="4629044" y="-2939007"/>
            <a:ext cx="2552913" cy="12573002"/>
          </a:xfrm>
          <a:custGeom>
            <a:avLst/>
            <a:gdLst>
              <a:gd name="connsiteX0" fmla="*/ 2871535 w 2871535"/>
              <a:gd name="connsiteY0" fmla="*/ 12206565 h 12206565"/>
              <a:gd name="connsiteX1" fmla="*/ 2871535 w 2871535"/>
              <a:gd name="connsiteY1" fmla="*/ 0 h 12206565"/>
              <a:gd name="connsiteX2" fmla="*/ 0 w 2871535"/>
              <a:gd name="connsiteY2" fmla="*/ 0 h 12206565"/>
              <a:gd name="connsiteX3" fmla="*/ 1796 w 2871535"/>
              <a:gd name="connsiteY3" fmla="*/ 1113003 h 12206565"/>
              <a:gd name="connsiteX4" fmla="*/ 13519 w 2871535"/>
              <a:gd name="connsiteY4" fmla="*/ 11167957 h 12206565"/>
              <a:gd name="connsiteX0-1" fmla="*/ 2871535 w 2871535"/>
              <a:gd name="connsiteY0-2" fmla="*/ 12447980 h 12447980"/>
              <a:gd name="connsiteX1-3" fmla="*/ 2871535 w 2871535"/>
              <a:gd name="connsiteY1-4" fmla="*/ 0 h 12447980"/>
              <a:gd name="connsiteX2-5" fmla="*/ 0 w 2871535"/>
              <a:gd name="connsiteY2-6" fmla="*/ 0 h 12447980"/>
              <a:gd name="connsiteX3-7" fmla="*/ 1796 w 2871535"/>
              <a:gd name="connsiteY3-8" fmla="*/ 1113003 h 12447980"/>
              <a:gd name="connsiteX4-9" fmla="*/ 13519 w 2871535"/>
              <a:gd name="connsiteY4-10" fmla="*/ 11167957 h 12447980"/>
              <a:gd name="connsiteX5" fmla="*/ 2871535 w 2871535"/>
              <a:gd name="connsiteY5" fmla="*/ 12447980 h 12447980"/>
              <a:gd name="connsiteX0-11" fmla="*/ 2871535 w 2871535"/>
              <a:gd name="connsiteY0-12" fmla="*/ 12447980 h 12447980"/>
              <a:gd name="connsiteX1-13" fmla="*/ 2871535 w 2871535"/>
              <a:gd name="connsiteY1-14" fmla="*/ 0 h 12447980"/>
              <a:gd name="connsiteX2-15" fmla="*/ 0 w 2871535"/>
              <a:gd name="connsiteY2-16" fmla="*/ 0 h 12447980"/>
              <a:gd name="connsiteX3-17" fmla="*/ 1796 w 2871535"/>
              <a:gd name="connsiteY3-18" fmla="*/ 1113003 h 12447980"/>
              <a:gd name="connsiteX4-19" fmla="*/ 13519 w 2871535"/>
              <a:gd name="connsiteY4-20" fmla="*/ 11110658 h 12447980"/>
              <a:gd name="connsiteX5-21" fmla="*/ 2871535 w 2871535"/>
              <a:gd name="connsiteY5-22" fmla="*/ 12447980 h 12447980"/>
              <a:gd name="connsiteX0-23" fmla="*/ 2871535 w 2871535"/>
              <a:gd name="connsiteY0-24" fmla="*/ 12447980 h 12447980"/>
              <a:gd name="connsiteX1-25" fmla="*/ 2871535 w 2871535"/>
              <a:gd name="connsiteY1-26" fmla="*/ 0 h 12447980"/>
              <a:gd name="connsiteX2-27" fmla="*/ 0 w 2871535"/>
              <a:gd name="connsiteY2-28" fmla="*/ 0 h 12447980"/>
              <a:gd name="connsiteX3-29" fmla="*/ 1796 w 2871535"/>
              <a:gd name="connsiteY3-30" fmla="*/ 1113003 h 12447980"/>
              <a:gd name="connsiteX4-31" fmla="*/ 13519 w 2871535"/>
              <a:gd name="connsiteY4-32" fmla="*/ 11099200 h 12447980"/>
              <a:gd name="connsiteX5-33" fmla="*/ 2871535 w 2871535"/>
              <a:gd name="connsiteY5-34" fmla="*/ 12447980 h 12447980"/>
              <a:gd name="connsiteX0-35" fmla="*/ 2871535 w 2871535"/>
              <a:gd name="connsiteY0-36" fmla="*/ 12447980 h 12447980"/>
              <a:gd name="connsiteX1-37" fmla="*/ 2871535 w 2871535"/>
              <a:gd name="connsiteY1-38" fmla="*/ 0 h 12447980"/>
              <a:gd name="connsiteX2-39" fmla="*/ 0 w 2871535"/>
              <a:gd name="connsiteY2-40" fmla="*/ 0 h 12447980"/>
              <a:gd name="connsiteX3-41" fmla="*/ 1796 w 2871535"/>
              <a:gd name="connsiteY3-42" fmla="*/ 1113003 h 12447980"/>
              <a:gd name="connsiteX4-43" fmla="*/ 13519 w 2871535"/>
              <a:gd name="connsiteY4-44" fmla="*/ 11099200 h 12447980"/>
              <a:gd name="connsiteX5-45" fmla="*/ 2871535 w 2871535"/>
              <a:gd name="connsiteY5-46" fmla="*/ 12447980 h 12447980"/>
              <a:gd name="connsiteX0-47" fmla="*/ 2871535 w 2871535"/>
              <a:gd name="connsiteY0-48" fmla="*/ 12447980 h 12447980"/>
              <a:gd name="connsiteX1-49" fmla="*/ 2871535 w 2871535"/>
              <a:gd name="connsiteY1-50" fmla="*/ 0 h 12447980"/>
              <a:gd name="connsiteX2-51" fmla="*/ 0 w 2871535"/>
              <a:gd name="connsiteY2-52" fmla="*/ 0 h 12447980"/>
              <a:gd name="connsiteX3-53" fmla="*/ 1796 w 2871535"/>
              <a:gd name="connsiteY3-54" fmla="*/ 1113003 h 12447980"/>
              <a:gd name="connsiteX4-55" fmla="*/ 501 w 2871535"/>
              <a:gd name="connsiteY4-56" fmla="*/ 10308488 h 12447980"/>
              <a:gd name="connsiteX5-57" fmla="*/ 2871535 w 2871535"/>
              <a:gd name="connsiteY5-58" fmla="*/ 12447980 h 12447980"/>
              <a:gd name="connsiteX0-59" fmla="*/ 2871535 w 2871535"/>
              <a:gd name="connsiteY0-60" fmla="*/ 12447980 h 12447980"/>
              <a:gd name="connsiteX1-61" fmla="*/ 2871535 w 2871535"/>
              <a:gd name="connsiteY1-62" fmla="*/ 0 h 12447980"/>
              <a:gd name="connsiteX2-63" fmla="*/ 0 w 2871535"/>
              <a:gd name="connsiteY2-64" fmla="*/ 0 h 12447980"/>
              <a:gd name="connsiteX3-65" fmla="*/ 1796 w 2871535"/>
              <a:gd name="connsiteY3-66" fmla="*/ 1113003 h 12447980"/>
              <a:gd name="connsiteX4-67" fmla="*/ 501 w 2871535"/>
              <a:gd name="connsiteY4-68" fmla="*/ 10102215 h 12447980"/>
              <a:gd name="connsiteX5-69" fmla="*/ 2871535 w 2871535"/>
              <a:gd name="connsiteY5-70" fmla="*/ 12447980 h 1244798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2871535" h="12447980">
                <a:moveTo>
                  <a:pt x="2871535" y="12447980"/>
                </a:moveTo>
                <a:lnTo>
                  <a:pt x="2871535" y="0"/>
                </a:lnTo>
                <a:lnTo>
                  <a:pt x="0" y="0"/>
                </a:lnTo>
                <a:cubicBezTo>
                  <a:pt x="599" y="371001"/>
                  <a:pt x="1197" y="742002"/>
                  <a:pt x="1796" y="1113003"/>
                </a:cubicBezTo>
                <a:cubicBezTo>
                  <a:pt x="7658" y="4730377"/>
                  <a:pt x="501" y="7282009"/>
                  <a:pt x="501" y="10102215"/>
                </a:cubicBezTo>
                <a:lnTo>
                  <a:pt x="2871535" y="12447980"/>
                </a:lnTo>
                <a:close/>
              </a:path>
            </a:pathLst>
          </a:custGeom>
          <a:solidFill>
            <a:schemeClr val="bg1"/>
          </a:solidFill>
          <a:ln>
            <a:noFill/>
          </a:ln>
          <a:effectLst>
            <a:outerShdw blurRad="203200" dist="152400" dir="7440000" sx="102000" sy="102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635872" y="1443229"/>
            <a:ext cx="6523014" cy="6456147"/>
            <a:chOff x="-1635872" y="1443229"/>
            <a:chExt cx="6523014" cy="6456147"/>
          </a:xfrm>
        </p:grpSpPr>
        <p:sp>
          <p:nvSpPr>
            <p:cNvPr id="58" name="任意多边形: 形状 57"/>
            <p:cNvSpPr/>
            <p:nvPr/>
          </p:nvSpPr>
          <p:spPr>
            <a:xfrm rot="18882546">
              <a:off x="1128018" y="-1320661"/>
              <a:ext cx="995234" cy="6523014"/>
            </a:xfrm>
            <a:custGeom>
              <a:avLst/>
              <a:gdLst>
                <a:gd name="connsiteX0" fmla="*/ 0 w 995234"/>
                <a:gd name="connsiteY0" fmla="*/ 0 h 6523014"/>
                <a:gd name="connsiteX1" fmla="*/ 995234 w 995234"/>
                <a:gd name="connsiteY1" fmla="*/ 1005391 h 6523014"/>
                <a:gd name="connsiteX2" fmla="*/ 995234 w 995234"/>
                <a:gd name="connsiteY2" fmla="*/ 6523014 h 6523014"/>
                <a:gd name="connsiteX3" fmla="*/ 0 w 995234"/>
                <a:gd name="connsiteY3" fmla="*/ 6523014 h 6523014"/>
              </a:gdLst>
              <a:ahLst/>
              <a:cxnLst>
                <a:cxn ang="0">
                  <a:pos x="connsiteX0" y="connsiteY0"/>
                </a:cxn>
                <a:cxn ang="0">
                  <a:pos x="connsiteX1" y="connsiteY1"/>
                </a:cxn>
                <a:cxn ang="0">
                  <a:pos x="connsiteX2" y="connsiteY2"/>
                </a:cxn>
                <a:cxn ang="0">
                  <a:pos x="connsiteX3" y="connsiteY3"/>
                </a:cxn>
              </a:cxnLst>
              <a:rect l="l" t="t" r="r" b="b"/>
              <a:pathLst>
                <a:path w="995234" h="6523014">
                  <a:moveTo>
                    <a:pt x="0" y="0"/>
                  </a:moveTo>
                  <a:lnTo>
                    <a:pt x="995234" y="1005391"/>
                  </a:lnTo>
                  <a:lnTo>
                    <a:pt x="995234" y="6523014"/>
                  </a:lnTo>
                  <a:lnTo>
                    <a:pt x="0" y="6523014"/>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p:cNvSpPr/>
            <p:nvPr/>
          </p:nvSpPr>
          <p:spPr>
            <a:xfrm rot="2646992">
              <a:off x="1723661" y="2855982"/>
              <a:ext cx="948310" cy="5043394"/>
            </a:xfrm>
            <a:custGeom>
              <a:avLst/>
              <a:gdLst>
                <a:gd name="connsiteX0" fmla="*/ 0 w 948310"/>
                <a:gd name="connsiteY0" fmla="*/ 0 h 5043394"/>
                <a:gd name="connsiteX1" fmla="*/ 948310 w 948310"/>
                <a:gd name="connsiteY1" fmla="*/ 0 h 5043394"/>
                <a:gd name="connsiteX2" fmla="*/ 948310 w 948310"/>
                <a:gd name="connsiteY2" fmla="*/ 4123887 h 5043394"/>
                <a:gd name="connsiteX3" fmla="*/ 0 w 948310"/>
                <a:gd name="connsiteY3" fmla="*/ 5043394 h 5043394"/>
              </a:gdLst>
              <a:ahLst/>
              <a:cxnLst>
                <a:cxn ang="0">
                  <a:pos x="connsiteX0" y="connsiteY0"/>
                </a:cxn>
                <a:cxn ang="0">
                  <a:pos x="connsiteX1" y="connsiteY1"/>
                </a:cxn>
                <a:cxn ang="0">
                  <a:pos x="connsiteX2" y="connsiteY2"/>
                </a:cxn>
                <a:cxn ang="0">
                  <a:pos x="connsiteX3" y="connsiteY3"/>
                </a:cxn>
              </a:cxnLst>
              <a:rect l="l" t="t" r="r" b="b"/>
              <a:pathLst>
                <a:path w="948310" h="5043394">
                  <a:moveTo>
                    <a:pt x="0" y="0"/>
                  </a:moveTo>
                  <a:lnTo>
                    <a:pt x="948310" y="0"/>
                  </a:lnTo>
                  <a:lnTo>
                    <a:pt x="948310" y="4123887"/>
                  </a:lnTo>
                  <a:lnTo>
                    <a:pt x="0" y="5043394"/>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4" name="组合 3"/>
          <p:cNvGrpSpPr/>
          <p:nvPr/>
        </p:nvGrpSpPr>
        <p:grpSpPr>
          <a:xfrm>
            <a:off x="-241184" y="1443229"/>
            <a:ext cx="6523016" cy="6483153"/>
            <a:chOff x="-241184" y="1443229"/>
            <a:chExt cx="6523016" cy="6483153"/>
          </a:xfrm>
        </p:grpSpPr>
        <p:sp>
          <p:nvSpPr>
            <p:cNvPr id="56" name="任意多边形: 形状 55"/>
            <p:cNvSpPr/>
            <p:nvPr/>
          </p:nvSpPr>
          <p:spPr>
            <a:xfrm rot="18882546">
              <a:off x="2522707" y="-1320662"/>
              <a:ext cx="995234" cy="6523016"/>
            </a:xfrm>
            <a:custGeom>
              <a:avLst/>
              <a:gdLst>
                <a:gd name="connsiteX0" fmla="*/ 0 w 995234"/>
                <a:gd name="connsiteY0" fmla="*/ 0 h 6523016"/>
                <a:gd name="connsiteX1" fmla="*/ 995234 w 995234"/>
                <a:gd name="connsiteY1" fmla="*/ 1005392 h 6523016"/>
                <a:gd name="connsiteX2" fmla="*/ 995234 w 995234"/>
                <a:gd name="connsiteY2" fmla="*/ 6523016 h 6523016"/>
                <a:gd name="connsiteX3" fmla="*/ 0 w 995234"/>
                <a:gd name="connsiteY3" fmla="*/ 6523016 h 6523016"/>
              </a:gdLst>
              <a:ahLst/>
              <a:cxnLst>
                <a:cxn ang="0">
                  <a:pos x="connsiteX0" y="connsiteY0"/>
                </a:cxn>
                <a:cxn ang="0">
                  <a:pos x="connsiteX1" y="connsiteY1"/>
                </a:cxn>
                <a:cxn ang="0">
                  <a:pos x="connsiteX2" y="connsiteY2"/>
                </a:cxn>
                <a:cxn ang="0">
                  <a:pos x="connsiteX3" y="connsiteY3"/>
                </a:cxn>
              </a:cxnLst>
              <a:rect l="l" t="t" r="r" b="b"/>
              <a:pathLst>
                <a:path w="995234" h="6523016">
                  <a:moveTo>
                    <a:pt x="0" y="0"/>
                  </a:moveTo>
                  <a:lnTo>
                    <a:pt x="995234" y="1005392"/>
                  </a:lnTo>
                  <a:lnTo>
                    <a:pt x="995234" y="6523016"/>
                  </a:lnTo>
                  <a:lnTo>
                    <a:pt x="0" y="6523016"/>
                  </a:lnTo>
                  <a:close/>
                </a:path>
              </a:pathLst>
            </a:custGeom>
            <a:solidFill>
              <a:srgbClr val="1D6DB4"/>
            </a:solidFill>
            <a:ln>
              <a:noFill/>
            </a:ln>
            <a:effectLst>
              <a:outerShdw blurRad="317500" dist="254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2" name="任意多边形: 形状 71"/>
            <p:cNvSpPr/>
            <p:nvPr/>
          </p:nvSpPr>
          <p:spPr>
            <a:xfrm rot="2646992">
              <a:off x="3051702" y="2828977"/>
              <a:ext cx="1004014" cy="5097405"/>
            </a:xfrm>
            <a:custGeom>
              <a:avLst/>
              <a:gdLst>
                <a:gd name="connsiteX0" fmla="*/ 0 w 1004014"/>
                <a:gd name="connsiteY0" fmla="*/ 0 h 5097405"/>
                <a:gd name="connsiteX1" fmla="*/ 1004014 w 1004014"/>
                <a:gd name="connsiteY1" fmla="*/ 0 h 5097405"/>
                <a:gd name="connsiteX2" fmla="*/ 1004014 w 1004014"/>
                <a:gd name="connsiteY2" fmla="*/ 4123886 h 5097405"/>
                <a:gd name="connsiteX3" fmla="*/ 0 w 1004014"/>
                <a:gd name="connsiteY3" fmla="*/ 5097405 h 5097405"/>
              </a:gdLst>
              <a:ahLst/>
              <a:cxnLst>
                <a:cxn ang="0">
                  <a:pos x="connsiteX0" y="connsiteY0"/>
                </a:cxn>
                <a:cxn ang="0">
                  <a:pos x="connsiteX1" y="connsiteY1"/>
                </a:cxn>
                <a:cxn ang="0">
                  <a:pos x="connsiteX2" y="connsiteY2"/>
                </a:cxn>
                <a:cxn ang="0">
                  <a:pos x="connsiteX3" y="connsiteY3"/>
                </a:cxn>
              </a:cxnLst>
              <a:rect l="l" t="t" r="r" b="b"/>
              <a:pathLst>
                <a:path w="1004014" h="5097405">
                  <a:moveTo>
                    <a:pt x="0" y="0"/>
                  </a:moveTo>
                  <a:lnTo>
                    <a:pt x="1004014" y="0"/>
                  </a:lnTo>
                  <a:lnTo>
                    <a:pt x="1004014" y="4123886"/>
                  </a:lnTo>
                  <a:lnTo>
                    <a:pt x="0" y="5097405"/>
                  </a:lnTo>
                  <a:close/>
                </a:path>
              </a:pathLst>
            </a:custGeom>
            <a:solidFill>
              <a:srgbClr val="1D6D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8" name="等腰三角形 37"/>
          <p:cNvSpPr/>
          <p:nvPr/>
        </p:nvSpPr>
        <p:spPr>
          <a:xfrm rot="10800000">
            <a:off x="9549114" y="-15240"/>
            <a:ext cx="2642886" cy="2552913"/>
          </a:xfrm>
          <a:prstGeom prst="triangle">
            <a:avLst>
              <a:gd name="adj" fmla="val 0"/>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任意多边形: 形状 47"/>
          <p:cNvSpPr/>
          <p:nvPr/>
        </p:nvSpPr>
        <p:spPr>
          <a:xfrm rot="8056645">
            <a:off x="11109886" y="-776439"/>
            <a:ext cx="277976" cy="4484940"/>
          </a:xfrm>
          <a:custGeom>
            <a:avLst/>
            <a:gdLst>
              <a:gd name="connsiteX0" fmla="*/ 277976 w 277976"/>
              <a:gd name="connsiteY0" fmla="*/ 4484940 h 4484940"/>
              <a:gd name="connsiteX1" fmla="*/ 0 w 277976"/>
              <a:gd name="connsiteY1" fmla="*/ 4199862 h 4484940"/>
              <a:gd name="connsiteX2" fmla="*/ 0 w 277976"/>
              <a:gd name="connsiteY2" fmla="*/ 0 h 4484940"/>
              <a:gd name="connsiteX3" fmla="*/ 277976 w 277976"/>
              <a:gd name="connsiteY3" fmla="*/ 0 h 4484940"/>
            </a:gdLst>
            <a:ahLst/>
            <a:cxnLst>
              <a:cxn ang="0">
                <a:pos x="connsiteX0" y="connsiteY0"/>
              </a:cxn>
              <a:cxn ang="0">
                <a:pos x="connsiteX1" y="connsiteY1"/>
              </a:cxn>
              <a:cxn ang="0">
                <a:pos x="connsiteX2" y="connsiteY2"/>
              </a:cxn>
              <a:cxn ang="0">
                <a:pos x="connsiteX3" y="connsiteY3"/>
              </a:cxn>
            </a:cxnLst>
            <a:rect l="l" t="t" r="r" b="b"/>
            <a:pathLst>
              <a:path w="277976" h="4484940">
                <a:moveTo>
                  <a:pt x="277976" y="4484940"/>
                </a:moveTo>
                <a:lnTo>
                  <a:pt x="0" y="4199862"/>
                </a:lnTo>
                <a:lnTo>
                  <a:pt x="0" y="0"/>
                </a:lnTo>
                <a:lnTo>
                  <a:pt x="277976" y="0"/>
                </a:lnTo>
                <a:close/>
              </a:path>
            </a:pathLst>
          </a:custGeom>
          <a:gradFill>
            <a:gsLst>
              <a:gs pos="45000">
                <a:srgbClr val="2572B6">
                  <a:alpha val="20000"/>
                </a:srgbClr>
              </a:gs>
              <a:gs pos="100000">
                <a:srgbClr val="2572B6"/>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0" name="任意多边形: 形状 49"/>
          <p:cNvSpPr/>
          <p:nvPr/>
        </p:nvSpPr>
        <p:spPr>
          <a:xfrm rot="8056645">
            <a:off x="11459469" y="-806768"/>
            <a:ext cx="277976" cy="4520661"/>
          </a:xfrm>
          <a:custGeom>
            <a:avLst/>
            <a:gdLst>
              <a:gd name="connsiteX0" fmla="*/ 277976 w 277976"/>
              <a:gd name="connsiteY0" fmla="*/ 4520661 h 4520661"/>
              <a:gd name="connsiteX1" fmla="*/ 0 w 277976"/>
              <a:gd name="connsiteY1" fmla="*/ 4235584 h 4520661"/>
              <a:gd name="connsiteX2" fmla="*/ 0 w 277976"/>
              <a:gd name="connsiteY2" fmla="*/ 0 h 4520661"/>
              <a:gd name="connsiteX3" fmla="*/ 277976 w 277976"/>
              <a:gd name="connsiteY3" fmla="*/ 0 h 4520661"/>
            </a:gdLst>
            <a:ahLst/>
            <a:cxnLst>
              <a:cxn ang="0">
                <a:pos x="connsiteX0" y="connsiteY0"/>
              </a:cxn>
              <a:cxn ang="0">
                <a:pos x="connsiteX1" y="connsiteY1"/>
              </a:cxn>
              <a:cxn ang="0">
                <a:pos x="connsiteX2" y="connsiteY2"/>
              </a:cxn>
              <a:cxn ang="0">
                <a:pos x="connsiteX3" y="connsiteY3"/>
              </a:cxn>
            </a:cxnLst>
            <a:rect l="l" t="t" r="r" b="b"/>
            <a:pathLst>
              <a:path w="277976" h="4520661">
                <a:moveTo>
                  <a:pt x="277976" y="4520661"/>
                </a:moveTo>
                <a:lnTo>
                  <a:pt x="0" y="4235584"/>
                </a:lnTo>
                <a:lnTo>
                  <a:pt x="0" y="0"/>
                </a:lnTo>
                <a:lnTo>
                  <a:pt x="277976" y="0"/>
                </a:lnTo>
                <a:close/>
              </a:path>
            </a:pathLst>
          </a:custGeom>
          <a:gradFill>
            <a:gsLst>
              <a:gs pos="45000">
                <a:schemeClr val="bg1">
                  <a:alpha val="0"/>
                </a:schemeClr>
              </a:gs>
              <a:gs pos="100000">
                <a:srgbClr val="2572B6"/>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3" name="矩形 42"/>
          <p:cNvSpPr/>
          <p:nvPr/>
        </p:nvSpPr>
        <p:spPr>
          <a:xfrm rot="8056645">
            <a:off x="11949170" y="-1522277"/>
            <a:ext cx="277976" cy="5920570"/>
          </a:xfrm>
          <a:prstGeom prst="rect">
            <a:avLst/>
          </a:prstGeom>
          <a:gradFill>
            <a:gsLst>
              <a:gs pos="45000">
                <a:schemeClr val="bg1">
                  <a:alpha val="0"/>
                </a:schemeClr>
              </a:gs>
              <a:gs pos="100000">
                <a:srgbClr val="2572B6"/>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1" name="组合 10"/>
          <p:cNvGrpSpPr/>
          <p:nvPr/>
        </p:nvGrpSpPr>
        <p:grpSpPr>
          <a:xfrm rot="21362704">
            <a:off x="2974002" y="468924"/>
            <a:ext cx="1319550" cy="1440142"/>
            <a:chOff x="2878691" y="364902"/>
            <a:chExt cx="1510172" cy="1648185"/>
          </a:xfrm>
        </p:grpSpPr>
        <p:cxnSp>
          <p:nvCxnSpPr>
            <p:cNvPr id="6" name="直接连接符 5"/>
            <p:cNvCxnSpPr/>
            <p:nvPr/>
          </p:nvCxnSpPr>
          <p:spPr>
            <a:xfrm>
              <a:off x="3604758" y="1577996"/>
              <a:ext cx="329065" cy="359138"/>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2878691" y="364902"/>
              <a:ext cx="1510172" cy="1648185"/>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sp>
        <p:nvSpPr>
          <p:cNvPr id="13" name="矩形 12"/>
          <p:cNvSpPr/>
          <p:nvPr/>
        </p:nvSpPr>
        <p:spPr>
          <a:xfrm>
            <a:off x="6005041" y="2387498"/>
            <a:ext cx="62995" cy="1958950"/>
          </a:xfrm>
          <a:prstGeom prst="rect">
            <a:avLst/>
          </a:prstGeom>
          <a:gradFill flip="none" rotWithShape="1">
            <a:gsLst>
              <a:gs pos="0">
                <a:srgbClr val="8EB3D3">
                  <a:alpha val="0"/>
                </a:srgbClr>
              </a:gs>
              <a:gs pos="100000">
                <a:srgbClr val="8EB3D3">
                  <a:alpha val="0"/>
                </a:srgbClr>
              </a:gs>
              <a:gs pos="51000">
                <a:srgbClr val="1D6DB4"/>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p:cNvSpPr txBox="1"/>
          <p:nvPr/>
        </p:nvSpPr>
        <p:spPr>
          <a:xfrm>
            <a:off x="6926337" y="2578728"/>
            <a:ext cx="3877985" cy="1200329"/>
          </a:xfrm>
          <a:prstGeom prst="rect">
            <a:avLst/>
          </a:prstGeom>
          <a:noFill/>
        </p:spPr>
        <p:txBody>
          <a:bodyPr wrap="none" rtlCol="0">
            <a:spAutoFit/>
          </a:bodyPr>
          <a:lstStyle/>
          <a:p>
            <a:pPr algn="dist"/>
            <a:r>
              <a:rPr lang="zh-CN" altLang="en-US" sz="7200" dirty="0">
                <a:solidFill>
                  <a:schemeClr val="tx1">
                    <a:lumMod val="85000"/>
                    <a:lumOff val="15000"/>
                  </a:schemeClr>
                </a:solidFill>
                <a:latin typeface="字魂35号-经典雅黑" panose="00000500000000000000" pitchFamily="2" charset="-122"/>
                <a:ea typeface="字魂35号-经典雅黑" panose="00000500000000000000" pitchFamily="2" charset="-122"/>
              </a:rPr>
              <a:t>电费缴纳</a:t>
            </a:r>
          </a:p>
        </p:txBody>
      </p:sp>
      <p:sp>
        <p:nvSpPr>
          <p:cNvPr id="15" name="文本框 14"/>
          <p:cNvSpPr txBox="1"/>
          <p:nvPr/>
        </p:nvSpPr>
        <p:spPr>
          <a:xfrm>
            <a:off x="6519411" y="3759582"/>
            <a:ext cx="4636269" cy="338554"/>
          </a:xfrm>
          <a:prstGeom prst="rect">
            <a:avLst/>
          </a:prstGeom>
          <a:noFill/>
        </p:spPr>
        <p:txBody>
          <a:bodyPr wrap="square" rtlCol="0">
            <a:spAutoFit/>
          </a:bodyPr>
          <a:lstStyle/>
          <a:p>
            <a:pPr algn="dist"/>
            <a:r>
              <a:rPr lang="en-US" altLang="zh-CN" sz="1600" dirty="0">
                <a:solidFill>
                  <a:schemeClr val="tx1">
                    <a:lumMod val="75000"/>
                    <a:lumOff val="25000"/>
                  </a:schemeClr>
                </a:solidFill>
                <a:latin typeface="字魂35号-经典雅黑" panose="00000500000000000000" pitchFamily="2" charset="-122"/>
                <a:ea typeface="字魂35号-经典雅黑" panose="00000500000000000000" pitchFamily="2" charset="-122"/>
              </a:rPr>
              <a:t>PROJECT PLANNING PAPER</a:t>
            </a:r>
            <a:endParaRPr lang="zh-CN" altLang="en-US" sz="16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16" name="椭圆 15"/>
          <p:cNvSpPr/>
          <p:nvPr/>
        </p:nvSpPr>
        <p:spPr>
          <a:xfrm>
            <a:off x="11318247" y="2547071"/>
            <a:ext cx="258226" cy="258226"/>
          </a:xfrm>
          <a:prstGeom prst="ellipse">
            <a:avLst/>
          </a:prstGeom>
          <a:solidFill>
            <a:srgbClr val="1D6D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矩形 36"/>
          <p:cNvSpPr/>
          <p:nvPr/>
        </p:nvSpPr>
        <p:spPr>
          <a:xfrm>
            <a:off x="4734288" y="5951140"/>
            <a:ext cx="5822876" cy="369332"/>
          </a:xfrm>
          <a:prstGeom prst="rect">
            <a:avLst/>
          </a:prstGeom>
        </p:spPr>
        <p:txBody>
          <a:bodyPr wrap="square">
            <a:spAutoFit/>
          </a:bodyPr>
          <a:lstStyle/>
          <a:p>
            <a:pPr algn="dist"/>
            <a:r>
              <a:rPr lang="zh-CN" altLang="en-US" dirty="0">
                <a:solidFill>
                  <a:schemeClr val="tx1">
                    <a:lumMod val="75000"/>
                    <a:lumOff val="25000"/>
                  </a:schemeClr>
                </a:solidFill>
                <a:latin typeface="字魂35号-经典雅黑" panose="00000500000000000000" pitchFamily="2" charset="-122"/>
                <a:ea typeface="字魂35号-经典雅黑" panose="00000500000000000000" pitchFamily="2" charset="-122"/>
              </a:rPr>
              <a:t>汇报人：夏运宇　汪家振　周政　李瑶　</a:t>
            </a:r>
            <a:endParaRPr lang="en-US" altLang="zh-CN"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cxnSp>
        <p:nvCxnSpPr>
          <p:cNvPr id="39" name="直接连接符 38"/>
          <p:cNvCxnSpPr/>
          <p:nvPr/>
        </p:nvCxnSpPr>
        <p:spPr>
          <a:xfrm>
            <a:off x="4734288" y="5971630"/>
            <a:ext cx="2850424"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4734288" y="6342207"/>
            <a:ext cx="2850424"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9" name="5d18099cb3d9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529719" y="-1499968"/>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p14:conveyor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par>
                                <p:cTn id="7" presetID="22" presetClass="entr" presetSubtype="8"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wipe(left)">
                                      <p:cBhvr>
                                        <p:cTn id="9" dur="500"/>
                                        <p:tgtEl>
                                          <p:spTgt spid="5"/>
                                        </p:tgtEl>
                                      </p:cBhvr>
                                    </p:animEffect>
                                  </p:childTnLst>
                                </p:cTn>
                              </p:par>
                              <p:par>
                                <p:cTn id="10" presetID="22" presetClass="entr" presetSubtype="8" fill="hold" nodeType="withEffect">
                                  <p:stCondLst>
                                    <p:cond delay="25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22" presetClass="entr" presetSubtype="8" fill="hold" nodeType="withEffect">
                                  <p:stCondLst>
                                    <p:cond delay="50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par>
                          <p:cTn id="16" fill="hold">
                            <p:stCondLst>
                              <p:cond delay="0"/>
                            </p:stCondLst>
                            <p:childTnLst>
                              <p:par>
                                <p:cTn id="17" presetID="22" presetClass="entr" presetSubtype="1" fill="hold" grpId="0" nodeType="after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up)">
                                      <p:cBhvr>
                                        <p:cTn id="19" dur="500"/>
                                        <p:tgtEl>
                                          <p:spTgt spid="26"/>
                                        </p:tgtEl>
                                      </p:cBhvr>
                                    </p:animEffect>
                                  </p:childTnLst>
                                </p:cTn>
                              </p:par>
                            </p:childTnLst>
                          </p:cTn>
                        </p:par>
                        <p:par>
                          <p:cTn id="20" fill="hold">
                            <p:stCondLst>
                              <p:cond delay="500"/>
                            </p:stCondLst>
                            <p:childTnLst>
                              <p:par>
                                <p:cTn id="21" presetID="22" presetClass="entr" presetSubtype="1" fill="hold" grpId="0"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wipe(up)">
                                      <p:cBhvr>
                                        <p:cTn id="23" dur="500"/>
                                        <p:tgtEl>
                                          <p:spTgt spid="38"/>
                                        </p:tgtEl>
                                      </p:cBhvr>
                                    </p:animEffect>
                                  </p:childTnLst>
                                </p:cTn>
                              </p:par>
                            </p:childTnLst>
                          </p:cTn>
                        </p:par>
                        <p:par>
                          <p:cTn id="24" fill="hold">
                            <p:stCondLst>
                              <p:cond delay="1000"/>
                            </p:stCondLst>
                            <p:childTnLst>
                              <p:par>
                                <p:cTn id="25" presetID="22" presetClass="entr" presetSubtype="4" fill="hold" grpId="0" nodeType="after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wipe(down)">
                                      <p:cBhvr>
                                        <p:cTn id="27" dur="500"/>
                                        <p:tgtEl>
                                          <p:spTgt spid="50"/>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48"/>
                                        </p:tgtEl>
                                        <p:attrNameLst>
                                          <p:attrName>style.visibility</p:attrName>
                                        </p:attrNameLst>
                                      </p:cBhvr>
                                      <p:to>
                                        <p:strVal val="visible"/>
                                      </p:to>
                                    </p:set>
                                    <p:animEffect transition="in" filter="wipe(down)">
                                      <p:cBhvr>
                                        <p:cTn id="30" dur="500"/>
                                        <p:tgtEl>
                                          <p:spTgt spid="48"/>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wipe(down)">
                                      <p:cBhvr>
                                        <p:cTn id="33" dur="500"/>
                                        <p:tgtEl>
                                          <p:spTgt spid="43"/>
                                        </p:tgtEl>
                                      </p:cBhvr>
                                    </p:animEffect>
                                  </p:childTnLst>
                                </p:cTn>
                              </p:par>
                            </p:childTnLst>
                          </p:cTn>
                        </p:par>
                        <p:par>
                          <p:cTn id="34" fill="hold">
                            <p:stCondLst>
                              <p:cond delay="1500"/>
                            </p:stCondLst>
                            <p:childTnLst>
                              <p:par>
                                <p:cTn id="35" presetID="22" presetClass="entr" presetSubtype="8" fill="hold" grpId="0" nodeType="afterEffect">
                                  <p:stCondLst>
                                    <p:cond delay="0"/>
                                  </p:stCondLst>
                                  <p:childTnLst>
                                    <p:set>
                                      <p:cBhvr>
                                        <p:cTn id="36" dur="1" fill="hold">
                                          <p:stCondLst>
                                            <p:cond delay="0"/>
                                          </p:stCondLst>
                                        </p:cTn>
                                        <p:tgtEl>
                                          <p:spTgt spid="74"/>
                                        </p:tgtEl>
                                        <p:attrNameLst>
                                          <p:attrName>style.visibility</p:attrName>
                                        </p:attrNameLst>
                                      </p:cBhvr>
                                      <p:to>
                                        <p:strVal val="visible"/>
                                      </p:to>
                                    </p:set>
                                    <p:animEffect transition="in" filter="wipe(left)">
                                      <p:cBhvr>
                                        <p:cTn id="37" dur="500"/>
                                        <p:tgtEl>
                                          <p:spTgt spid="74"/>
                                        </p:tgtEl>
                                      </p:cBhvr>
                                    </p:animEffect>
                                  </p:childTnLst>
                                </p:cTn>
                              </p:par>
                            </p:childTnLst>
                          </p:cTn>
                        </p:par>
                        <p:par>
                          <p:cTn id="38" fill="hold">
                            <p:stCondLst>
                              <p:cond delay="2000"/>
                            </p:stCondLst>
                            <p:childTnLst>
                              <p:par>
                                <p:cTn id="39" presetID="22" presetClass="entr" presetSubtype="4" fill="hold" grpId="0" nodeType="afterEffect">
                                  <p:stCondLst>
                                    <p:cond delay="0"/>
                                  </p:stCondLst>
                                  <p:childTnLst>
                                    <p:set>
                                      <p:cBhvr>
                                        <p:cTn id="40" dur="1" fill="hold">
                                          <p:stCondLst>
                                            <p:cond delay="0"/>
                                          </p:stCondLst>
                                        </p:cTn>
                                        <p:tgtEl>
                                          <p:spTgt spid="60"/>
                                        </p:tgtEl>
                                        <p:attrNameLst>
                                          <p:attrName>style.visibility</p:attrName>
                                        </p:attrNameLst>
                                      </p:cBhvr>
                                      <p:to>
                                        <p:strVal val="visible"/>
                                      </p:to>
                                    </p:set>
                                    <p:animEffect transition="in" filter="wipe(down)">
                                      <p:cBhvr>
                                        <p:cTn id="41" dur="500"/>
                                        <p:tgtEl>
                                          <p:spTgt spid="60"/>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71"/>
                                        </p:tgtEl>
                                        <p:attrNameLst>
                                          <p:attrName>style.visibility</p:attrName>
                                        </p:attrNameLst>
                                      </p:cBhvr>
                                      <p:to>
                                        <p:strVal val="visible"/>
                                      </p:to>
                                    </p:set>
                                    <p:animEffect transition="in" filter="wipe(up)">
                                      <p:cBhvr>
                                        <p:cTn id="44" dur="500"/>
                                        <p:tgtEl>
                                          <p:spTgt spid="71"/>
                                        </p:tgtEl>
                                      </p:cBhvr>
                                    </p:animEffect>
                                  </p:childTnLst>
                                </p:cTn>
                              </p:par>
                            </p:childTnLst>
                          </p:cTn>
                        </p:par>
                        <p:par>
                          <p:cTn id="45" fill="hold">
                            <p:stCondLst>
                              <p:cond delay="2500"/>
                            </p:stCondLst>
                            <p:childTnLst>
                              <p:par>
                                <p:cTn id="46" presetID="22" presetClass="entr" presetSubtype="1" fill="hold" grpId="0" nodeType="afterEffect">
                                  <p:stCondLst>
                                    <p:cond delay="0"/>
                                  </p:stCondLst>
                                  <p:childTnLst>
                                    <p:set>
                                      <p:cBhvr>
                                        <p:cTn id="47" dur="1" fill="hold">
                                          <p:stCondLst>
                                            <p:cond delay="0"/>
                                          </p:stCondLst>
                                        </p:cTn>
                                        <p:tgtEl>
                                          <p:spTgt spid="53"/>
                                        </p:tgtEl>
                                        <p:attrNameLst>
                                          <p:attrName>style.visibility</p:attrName>
                                        </p:attrNameLst>
                                      </p:cBhvr>
                                      <p:to>
                                        <p:strVal val="visible"/>
                                      </p:to>
                                    </p:set>
                                    <p:animEffect transition="in" filter="wipe(up)">
                                      <p:cBhvr>
                                        <p:cTn id="48" dur="500"/>
                                        <p:tgtEl>
                                          <p:spTgt spid="53"/>
                                        </p:tgtEl>
                                      </p:cBhvr>
                                    </p:animEffect>
                                  </p:childTnLst>
                                </p:cTn>
                              </p:par>
                              <p:par>
                                <p:cTn id="49" presetID="22" presetClass="entr" presetSubtype="4" fill="hold" nodeType="with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wipe(down)">
                                      <p:cBhvr>
                                        <p:cTn id="51" dur="500"/>
                                        <p:tgtEl>
                                          <p:spTgt spid="11"/>
                                        </p:tgtEl>
                                      </p:cBhvr>
                                    </p:animEffect>
                                  </p:childTnLst>
                                </p:cTn>
                              </p:par>
                            </p:childTnLst>
                          </p:cTn>
                        </p:par>
                        <p:par>
                          <p:cTn id="52" fill="hold">
                            <p:stCondLst>
                              <p:cond delay="3000"/>
                            </p:stCondLst>
                            <p:childTnLst>
                              <p:par>
                                <p:cTn id="53" presetID="16" presetClass="entr" presetSubtype="42" fill="hold" grpId="0" nodeType="after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barn(outHorizontal)">
                                      <p:cBhvr>
                                        <p:cTn id="55" dur="500"/>
                                        <p:tgtEl>
                                          <p:spTgt spid="13"/>
                                        </p:tgtEl>
                                      </p:cBhvr>
                                    </p:animEffect>
                                  </p:childTnLst>
                                </p:cTn>
                              </p:par>
                            </p:childTnLst>
                          </p:cTn>
                        </p:par>
                        <p:par>
                          <p:cTn id="56" fill="hold">
                            <p:stCondLst>
                              <p:cond delay="3500"/>
                            </p:stCondLst>
                            <p:childTnLst>
                              <p:par>
                                <p:cTn id="57" presetID="42" presetClass="entr" presetSubtype="0" fill="hold" grpId="0" nodeType="after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fade">
                                      <p:cBhvr>
                                        <p:cTn id="59" dur="750"/>
                                        <p:tgtEl>
                                          <p:spTgt spid="14"/>
                                        </p:tgtEl>
                                      </p:cBhvr>
                                    </p:animEffect>
                                    <p:anim calcmode="lin" valueType="num">
                                      <p:cBhvr>
                                        <p:cTn id="60" dur="750" fill="hold"/>
                                        <p:tgtEl>
                                          <p:spTgt spid="14"/>
                                        </p:tgtEl>
                                        <p:attrNameLst>
                                          <p:attrName>ppt_x</p:attrName>
                                        </p:attrNameLst>
                                      </p:cBhvr>
                                      <p:tavLst>
                                        <p:tav tm="0">
                                          <p:val>
                                            <p:strVal val="#ppt_x"/>
                                          </p:val>
                                        </p:tav>
                                        <p:tav tm="100000">
                                          <p:val>
                                            <p:strVal val="#ppt_x"/>
                                          </p:val>
                                        </p:tav>
                                      </p:tavLst>
                                    </p:anim>
                                    <p:anim calcmode="lin" valueType="num">
                                      <p:cBhvr>
                                        <p:cTn id="61" dur="750" fill="hold"/>
                                        <p:tgtEl>
                                          <p:spTgt spid="14"/>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fade">
                                      <p:cBhvr>
                                        <p:cTn id="64" dur="750"/>
                                        <p:tgtEl>
                                          <p:spTgt spid="15"/>
                                        </p:tgtEl>
                                      </p:cBhvr>
                                    </p:animEffect>
                                    <p:anim calcmode="lin" valueType="num">
                                      <p:cBhvr>
                                        <p:cTn id="65" dur="750" fill="hold"/>
                                        <p:tgtEl>
                                          <p:spTgt spid="15"/>
                                        </p:tgtEl>
                                        <p:attrNameLst>
                                          <p:attrName>ppt_x</p:attrName>
                                        </p:attrNameLst>
                                      </p:cBhvr>
                                      <p:tavLst>
                                        <p:tav tm="0">
                                          <p:val>
                                            <p:strVal val="#ppt_x"/>
                                          </p:val>
                                        </p:tav>
                                        <p:tav tm="100000">
                                          <p:val>
                                            <p:strVal val="#ppt_x"/>
                                          </p:val>
                                        </p:tav>
                                      </p:tavLst>
                                    </p:anim>
                                    <p:anim calcmode="lin" valueType="num">
                                      <p:cBhvr>
                                        <p:cTn id="66" dur="750" fill="hold"/>
                                        <p:tgtEl>
                                          <p:spTgt spid="15"/>
                                        </p:tgtEl>
                                        <p:attrNameLst>
                                          <p:attrName>ppt_y</p:attrName>
                                        </p:attrNameLst>
                                      </p:cBhvr>
                                      <p:tavLst>
                                        <p:tav tm="0">
                                          <p:val>
                                            <p:strVal val="#ppt_y-.1"/>
                                          </p:val>
                                        </p:tav>
                                        <p:tav tm="100000">
                                          <p:val>
                                            <p:strVal val="#ppt_y"/>
                                          </p:val>
                                        </p:tav>
                                      </p:tavLst>
                                    </p:anim>
                                  </p:childTnLst>
                                </p:cTn>
                              </p:par>
                            </p:childTnLst>
                          </p:cTn>
                        </p:par>
                        <p:par>
                          <p:cTn id="67" fill="hold">
                            <p:stCondLst>
                              <p:cond delay="4500"/>
                            </p:stCondLst>
                            <p:childTnLst>
                              <p:par>
                                <p:cTn id="68" presetID="14" presetClass="entr" presetSubtype="10" fill="hold" grpId="0" nodeType="afterEffect">
                                  <p:stCondLst>
                                    <p:cond delay="0"/>
                                  </p:stCondLst>
                                  <p:childTnLst>
                                    <p:set>
                                      <p:cBhvr>
                                        <p:cTn id="69" dur="1" fill="hold">
                                          <p:stCondLst>
                                            <p:cond delay="0"/>
                                          </p:stCondLst>
                                        </p:cTn>
                                        <p:tgtEl>
                                          <p:spTgt spid="16"/>
                                        </p:tgtEl>
                                        <p:attrNameLst>
                                          <p:attrName>style.visibility</p:attrName>
                                        </p:attrNameLst>
                                      </p:cBhvr>
                                      <p:to>
                                        <p:strVal val="visible"/>
                                      </p:to>
                                    </p:set>
                                    <p:animEffect transition="in" filter="randombar(horizontal)">
                                      <p:cBhvr>
                                        <p:cTn id="70" dur="500"/>
                                        <p:tgtEl>
                                          <p:spTgt spid="16"/>
                                        </p:tgtEl>
                                      </p:cBhvr>
                                    </p:animEffect>
                                  </p:childTnLst>
                                </p:cTn>
                              </p:par>
                            </p:childTnLst>
                          </p:cTn>
                        </p:par>
                        <p:par>
                          <p:cTn id="71" fill="hold">
                            <p:stCondLst>
                              <p:cond delay="5000"/>
                            </p:stCondLst>
                            <p:childTnLst>
                              <p:par>
                                <p:cTn id="72" presetID="10" presetClass="entr" presetSubtype="0" fill="hold" nodeType="afterEffect">
                                  <p:stCondLst>
                                    <p:cond delay="0"/>
                                  </p:stCondLst>
                                  <p:childTnLst>
                                    <p:set>
                                      <p:cBhvr>
                                        <p:cTn id="73" dur="1" fill="hold">
                                          <p:stCondLst>
                                            <p:cond delay="0"/>
                                          </p:stCondLst>
                                        </p:cTn>
                                        <p:tgtEl>
                                          <p:spTgt spid="8"/>
                                        </p:tgtEl>
                                        <p:attrNameLst>
                                          <p:attrName>style.visibility</p:attrName>
                                        </p:attrNameLst>
                                      </p:cBhvr>
                                      <p:to>
                                        <p:strVal val="visible"/>
                                      </p:to>
                                    </p:set>
                                    <p:animEffect transition="in" filter="fade">
                                      <p:cBhvr>
                                        <p:cTn id="74" dur="500"/>
                                        <p:tgtEl>
                                          <p:spTgt spid="8"/>
                                        </p:tgtEl>
                                      </p:cBhvr>
                                    </p:animEffect>
                                  </p:childTnLst>
                                </p:cTn>
                              </p:par>
                            </p:childTnLst>
                          </p:cTn>
                        </p:par>
                        <p:par>
                          <p:cTn id="75" fill="hold">
                            <p:stCondLst>
                              <p:cond delay="5500"/>
                            </p:stCondLst>
                            <p:childTnLst>
                              <p:par>
                                <p:cTn id="76" presetID="14" presetClass="entr" presetSubtype="10" fill="hold" nodeType="afterEffect">
                                  <p:stCondLst>
                                    <p:cond delay="0"/>
                                  </p:stCondLst>
                                  <p:childTnLst>
                                    <p:set>
                                      <p:cBhvr>
                                        <p:cTn id="77" dur="1" fill="hold">
                                          <p:stCondLst>
                                            <p:cond delay="0"/>
                                          </p:stCondLst>
                                        </p:cTn>
                                        <p:tgtEl>
                                          <p:spTgt spid="39"/>
                                        </p:tgtEl>
                                        <p:attrNameLst>
                                          <p:attrName>style.visibility</p:attrName>
                                        </p:attrNameLst>
                                      </p:cBhvr>
                                      <p:to>
                                        <p:strVal val="visible"/>
                                      </p:to>
                                    </p:set>
                                    <p:animEffect transition="in" filter="randombar(horizontal)">
                                      <p:cBhvr>
                                        <p:cTn id="78" dur="500"/>
                                        <p:tgtEl>
                                          <p:spTgt spid="39"/>
                                        </p:tgtEl>
                                      </p:cBhvr>
                                    </p:animEffect>
                                  </p:childTnLst>
                                </p:cTn>
                              </p:par>
                              <p:par>
                                <p:cTn id="79" presetID="14" presetClass="entr" presetSubtype="10" fill="hold" nodeType="withEffect">
                                  <p:stCondLst>
                                    <p:cond delay="0"/>
                                  </p:stCondLst>
                                  <p:childTnLst>
                                    <p:set>
                                      <p:cBhvr>
                                        <p:cTn id="80" dur="1" fill="hold">
                                          <p:stCondLst>
                                            <p:cond delay="0"/>
                                          </p:stCondLst>
                                        </p:cTn>
                                        <p:tgtEl>
                                          <p:spTgt spid="40"/>
                                        </p:tgtEl>
                                        <p:attrNameLst>
                                          <p:attrName>style.visibility</p:attrName>
                                        </p:attrNameLst>
                                      </p:cBhvr>
                                      <p:to>
                                        <p:strVal val="visible"/>
                                      </p:to>
                                    </p:set>
                                    <p:animEffect transition="in" filter="randombar(horizontal)">
                                      <p:cBhvr>
                                        <p:cTn id="81" dur="500"/>
                                        <p:tgtEl>
                                          <p:spTgt spid="40"/>
                                        </p:tgtEl>
                                      </p:cBhvr>
                                    </p:animEffect>
                                  </p:childTnLst>
                                </p:cTn>
                              </p:par>
                            </p:childTnLst>
                          </p:cTn>
                        </p:par>
                        <p:par>
                          <p:cTn id="82" fill="hold">
                            <p:stCondLst>
                              <p:cond delay="6000"/>
                            </p:stCondLst>
                            <p:childTnLst>
                              <p:par>
                                <p:cTn id="83" presetID="14" presetClass="entr" presetSubtype="10" fill="hold" grpId="0" nodeType="afterEffect">
                                  <p:stCondLst>
                                    <p:cond delay="0"/>
                                  </p:stCondLst>
                                  <p:childTnLst>
                                    <p:set>
                                      <p:cBhvr>
                                        <p:cTn id="84" dur="1" fill="hold">
                                          <p:stCondLst>
                                            <p:cond delay="0"/>
                                          </p:stCondLst>
                                        </p:cTn>
                                        <p:tgtEl>
                                          <p:spTgt spid="37"/>
                                        </p:tgtEl>
                                        <p:attrNameLst>
                                          <p:attrName>style.visibility</p:attrName>
                                        </p:attrNameLst>
                                      </p:cBhvr>
                                      <p:to>
                                        <p:strVal val="visible"/>
                                      </p:to>
                                    </p:set>
                                    <p:animEffect transition="in" filter="randombar(horizontal)">
                                      <p:cBhvr>
                                        <p:cTn id="85"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86" repeatCount="indefinite" fill="hold" display="0">
                  <p:stCondLst>
                    <p:cond delay="indefinite"/>
                  </p:stCondLst>
                  <p:endCondLst>
                    <p:cond evt="onStopAudio" delay="0">
                      <p:tgtEl>
                        <p:sldTgt/>
                      </p:tgtEl>
                    </p:cond>
                  </p:endCondLst>
                </p:cTn>
                <p:tgtEl>
                  <p:spTgt spid="9"/>
                </p:tgtEl>
              </p:cMediaNode>
            </p:audio>
          </p:childTnLst>
        </p:cTn>
      </p:par>
    </p:tnLst>
    <p:bldLst>
      <p:bldP spid="53" grpId="0" animBg="1"/>
      <p:bldP spid="5" grpId="0" animBg="1"/>
      <p:bldP spid="26" grpId="0" animBg="1"/>
      <p:bldP spid="71" grpId="0" animBg="1"/>
      <p:bldP spid="60" grpId="0" animBg="1"/>
      <p:bldP spid="74" grpId="0" animBg="1"/>
      <p:bldP spid="38" grpId="0" animBg="1"/>
      <p:bldP spid="48" grpId="0" animBg="1"/>
      <p:bldP spid="50" grpId="0" animBg="1"/>
      <p:bldP spid="43" grpId="0" animBg="1"/>
      <p:bldP spid="13" grpId="0" animBg="1"/>
      <p:bldP spid="14" grpId="0"/>
      <p:bldP spid="15" grpId="0"/>
      <p:bldP spid="16" grpId="0" animBg="1"/>
      <p:bldP spid="3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0519" y="0"/>
            <a:ext cx="12318742" cy="761999"/>
            <a:chOff x="-350519" y="0"/>
            <a:chExt cx="12318742" cy="761999"/>
          </a:xfrm>
        </p:grpSpPr>
        <p:sp>
          <p:nvSpPr>
            <p:cNvPr id="5" name="平行四边形 4"/>
            <p:cNvSpPr/>
            <p:nvPr/>
          </p:nvSpPr>
          <p:spPr>
            <a:xfrm>
              <a:off x="-350519" y="0"/>
              <a:ext cx="868680" cy="761999"/>
            </a:xfrm>
            <a:prstGeom prst="parallelogram">
              <a:avLst>
                <a:gd name="adj" fmla="val 43185"/>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4"/>
            <p:cNvSpPr/>
            <p:nvPr/>
          </p:nvSpPr>
          <p:spPr>
            <a:xfrm>
              <a:off x="347241" y="0"/>
              <a:ext cx="2604303" cy="185195"/>
            </a:xfrm>
            <a:custGeom>
              <a:avLst/>
              <a:gdLst>
                <a:gd name="connsiteX0" fmla="*/ 0 w 2604303"/>
                <a:gd name="connsiteY0" fmla="*/ 0 h 185195"/>
                <a:gd name="connsiteX1" fmla="*/ 2604303 w 2604303"/>
                <a:gd name="connsiteY1" fmla="*/ 0 h 185195"/>
                <a:gd name="connsiteX2" fmla="*/ 2604303 w 2604303"/>
                <a:gd name="connsiteY2" fmla="*/ 185195 h 185195"/>
                <a:gd name="connsiteX3" fmla="*/ 0 w 2604303"/>
                <a:gd name="connsiteY3" fmla="*/ 185195 h 185195"/>
                <a:gd name="connsiteX4" fmla="*/ 0 w 2604303"/>
                <a:gd name="connsiteY4" fmla="*/ 0 h 185195"/>
                <a:gd name="connsiteX0-1" fmla="*/ 0 w 2604303"/>
                <a:gd name="connsiteY0-2" fmla="*/ 0 h 185195"/>
                <a:gd name="connsiteX1-3" fmla="*/ 2604303 w 2604303"/>
                <a:gd name="connsiteY1-4" fmla="*/ 0 h 185195"/>
                <a:gd name="connsiteX2-5" fmla="*/ 2512863 w 2604303"/>
                <a:gd name="connsiteY2-6" fmla="*/ 185195 h 185195"/>
                <a:gd name="connsiteX3-7" fmla="*/ 0 w 2604303"/>
                <a:gd name="connsiteY3-8" fmla="*/ 185195 h 185195"/>
                <a:gd name="connsiteX4-9" fmla="*/ 0 w 2604303"/>
                <a:gd name="connsiteY4-10" fmla="*/ 0 h 1851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604303" h="185195">
                  <a:moveTo>
                    <a:pt x="0" y="0"/>
                  </a:moveTo>
                  <a:lnTo>
                    <a:pt x="2604303" y="0"/>
                  </a:lnTo>
                  <a:lnTo>
                    <a:pt x="2512863" y="185195"/>
                  </a:lnTo>
                  <a:lnTo>
                    <a:pt x="0" y="185195"/>
                  </a:lnTo>
                  <a:lnTo>
                    <a:pt x="0" y="0"/>
                  </a:lnTo>
                  <a:close/>
                </a:path>
              </a:pathLst>
            </a:cu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平行四边形 6"/>
            <p:cNvSpPr/>
            <p:nvPr/>
          </p:nvSpPr>
          <p:spPr>
            <a:xfrm>
              <a:off x="137162" y="90238"/>
              <a:ext cx="662938" cy="581524"/>
            </a:xfrm>
            <a:prstGeom prst="parallelogram">
              <a:avLst>
                <a:gd name="adj" fmla="val 43185"/>
              </a:avLst>
            </a:prstGeom>
            <a:gradFill>
              <a:gsLst>
                <a:gs pos="0">
                  <a:srgbClr val="034581"/>
                </a:gs>
                <a:gs pos="100000">
                  <a:srgbClr val="6CAFEF"/>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平行四边形 7"/>
            <p:cNvSpPr/>
            <p:nvPr/>
          </p:nvSpPr>
          <p:spPr>
            <a:xfrm>
              <a:off x="2337751" y="223989"/>
              <a:ext cx="465739" cy="408543"/>
            </a:xfrm>
            <a:prstGeom prst="parallelogram">
              <a:avLst>
                <a:gd name="adj" fmla="val 43185"/>
              </a:avLst>
            </a:prstGeom>
            <a:gradFill>
              <a:gsLst>
                <a:gs pos="0">
                  <a:srgbClr val="6CAFEF">
                    <a:alpha val="50000"/>
                  </a:srgbClr>
                </a:gs>
                <a:gs pos="100000">
                  <a:srgbClr val="FFFFF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平行四边形 8"/>
            <p:cNvSpPr/>
            <p:nvPr/>
          </p:nvSpPr>
          <p:spPr>
            <a:xfrm>
              <a:off x="2713309" y="0"/>
              <a:ext cx="465739" cy="761999"/>
            </a:xfrm>
            <a:prstGeom prst="parallelogram">
              <a:avLst>
                <a:gd name="adj" fmla="val 64760"/>
              </a:avLst>
            </a:prstGeom>
            <a:gradFill>
              <a:gsLst>
                <a:gs pos="0">
                  <a:srgbClr val="6CAFEF">
                    <a:alpha val="50000"/>
                  </a:srgbClr>
                </a:gs>
                <a:gs pos="100000">
                  <a:srgbClr val="FFFFF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平行四边形 9"/>
            <p:cNvSpPr/>
            <p:nvPr/>
          </p:nvSpPr>
          <p:spPr>
            <a:xfrm>
              <a:off x="-56225" y="402311"/>
              <a:ext cx="386773" cy="339275"/>
            </a:xfrm>
            <a:prstGeom prst="parallelogram">
              <a:avLst>
                <a:gd name="adj" fmla="val 43185"/>
              </a:avLst>
            </a:pr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平行四边形 10"/>
            <p:cNvSpPr/>
            <p:nvPr/>
          </p:nvSpPr>
          <p:spPr>
            <a:xfrm>
              <a:off x="-28317" y="147908"/>
              <a:ext cx="305524" cy="268004"/>
            </a:xfrm>
            <a:prstGeom prst="parallelogram">
              <a:avLst>
                <a:gd name="adj" fmla="val 43185"/>
              </a:avLst>
            </a:pr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2" name="直接连接符 11"/>
            <p:cNvCxnSpPr/>
            <p:nvPr/>
          </p:nvCxnSpPr>
          <p:spPr>
            <a:xfrm>
              <a:off x="518161" y="761999"/>
              <a:ext cx="11450062" cy="0"/>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11471626" y="595594"/>
              <a:ext cx="465739" cy="121286"/>
              <a:chOff x="11369042" y="568879"/>
              <a:chExt cx="568324" cy="148001"/>
            </a:xfrm>
          </p:grpSpPr>
          <p:sp>
            <p:nvSpPr>
              <p:cNvPr id="16" name="平行四边形 15"/>
              <p:cNvSpPr/>
              <p:nvPr/>
            </p:nvSpPr>
            <p:spPr>
              <a:xfrm>
                <a:off x="11369042" y="568879"/>
                <a:ext cx="284162" cy="148001"/>
              </a:xfrm>
              <a:prstGeom prst="parallelogram">
                <a:avLst>
                  <a:gd name="adj" fmla="val 43185"/>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平行四边形 16"/>
              <p:cNvSpPr/>
              <p:nvPr/>
            </p:nvSpPr>
            <p:spPr>
              <a:xfrm>
                <a:off x="11653204" y="568879"/>
                <a:ext cx="284162" cy="148001"/>
              </a:xfrm>
              <a:prstGeom prst="parallelogram">
                <a:avLst>
                  <a:gd name="adj" fmla="val 43185"/>
                </a:avLst>
              </a:prstGeom>
              <a:solidFill>
                <a:srgbClr val="8E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4" name="文本框 13"/>
            <p:cNvSpPr txBox="1"/>
            <p:nvPr/>
          </p:nvSpPr>
          <p:spPr>
            <a:xfrm>
              <a:off x="788161" y="189451"/>
              <a:ext cx="1780120" cy="523220"/>
            </a:xfrm>
            <a:prstGeom prst="rect">
              <a:avLst/>
            </a:prstGeom>
            <a:noFill/>
          </p:spPr>
          <p:txBody>
            <a:bodyPr wrap="square" rtlCol="0">
              <a:spAutoFit/>
            </a:bodyPr>
            <a:lstStyle/>
            <a:p>
              <a:pPr algn="dist"/>
              <a:r>
                <a:rPr lang="zh-CN" altLang="en-US" sz="2800" dirty="0">
                  <a:solidFill>
                    <a:schemeClr val="tx1">
                      <a:lumMod val="75000"/>
                      <a:lumOff val="25000"/>
                    </a:schemeClr>
                  </a:solidFill>
                  <a:latin typeface="字魂35号-经典雅黑" panose="00000500000000000000" pitchFamily="2" charset="-122"/>
                  <a:ea typeface="字魂35号-经典雅黑" panose="00000500000000000000" pitchFamily="2" charset="-122"/>
                </a:rPr>
                <a:t>总结</a:t>
              </a:r>
            </a:p>
          </p:txBody>
        </p:sp>
        <p:sp>
          <p:nvSpPr>
            <p:cNvPr id="15" name="文本框 14"/>
            <p:cNvSpPr txBox="1"/>
            <p:nvPr/>
          </p:nvSpPr>
          <p:spPr>
            <a:xfrm>
              <a:off x="2544797" y="405460"/>
              <a:ext cx="1780120" cy="261610"/>
            </a:xfrm>
            <a:prstGeom prst="rect">
              <a:avLst/>
            </a:prstGeom>
            <a:noFill/>
          </p:spPr>
          <p:txBody>
            <a:bodyPr wrap="square" rtlCol="0">
              <a:spAutoFit/>
            </a:bodyPr>
            <a:lstStyle/>
            <a:p>
              <a:pPr algn="dist"/>
              <a:r>
                <a:rPr lang="en-US" altLang="zh-CN" sz="1100" dirty="0">
                  <a:solidFill>
                    <a:schemeClr val="tx1">
                      <a:lumMod val="75000"/>
                      <a:lumOff val="25000"/>
                    </a:schemeClr>
                  </a:solidFill>
                  <a:latin typeface="字魂35号-经典雅黑" panose="00000500000000000000" pitchFamily="2" charset="-122"/>
                  <a:ea typeface="字魂35号-经典雅黑" panose="00000500000000000000" pitchFamily="2" charset="-122"/>
                </a:rPr>
                <a:t>ADD THE TITLE</a:t>
              </a:r>
              <a:endParaRPr lang="zh-CN" altLang="en-US" sz="16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grpSp>
      <p:sp>
        <p:nvSpPr>
          <p:cNvPr id="18" name="Rounded Rectangle 164"/>
          <p:cNvSpPr/>
          <p:nvPr/>
        </p:nvSpPr>
        <p:spPr>
          <a:xfrm flipH="1">
            <a:off x="0" y="1709022"/>
            <a:ext cx="4410000" cy="4174955"/>
          </a:xfrm>
          <a:prstGeom prst="roundRect">
            <a:avLst>
              <a:gd name="adj" fmla="val 0"/>
            </a:avLst>
          </a:prstGeom>
          <a:solidFill>
            <a:srgbClr val="035CAC"/>
          </a:solidFill>
          <a:ln>
            <a:noFill/>
          </a:ln>
          <a:effectLst>
            <a:outerShdw blurRad="50800" dist="38100" dir="5400000" algn="t"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3600" kern="1200">
              <a:solidFill>
                <a:prstClr val="white">
                  <a:lumMod val="95000"/>
                </a:prstClr>
              </a:solidFill>
              <a:latin typeface="Calibri" panose="020F0502020204030204"/>
            </a:endParaRPr>
          </a:p>
        </p:txBody>
      </p:sp>
      <p:cxnSp>
        <p:nvCxnSpPr>
          <p:cNvPr id="19" name="Straight Connector 90"/>
          <p:cNvCxnSpPr/>
          <p:nvPr/>
        </p:nvCxnSpPr>
        <p:spPr>
          <a:xfrm>
            <a:off x="6165384" y="2461300"/>
            <a:ext cx="623997" cy="0"/>
          </a:xfrm>
          <a:prstGeom prst="line">
            <a:avLst/>
          </a:prstGeom>
          <a:ln w="9525">
            <a:solidFill>
              <a:srgbClr val="035CAC"/>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 name="Straight Connector 116"/>
          <p:cNvCxnSpPr/>
          <p:nvPr/>
        </p:nvCxnSpPr>
        <p:spPr>
          <a:xfrm>
            <a:off x="6647637" y="3765602"/>
            <a:ext cx="484315" cy="0"/>
          </a:xfrm>
          <a:prstGeom prst="line">
            <a:avLst/>
          </a:prstGeom>
          <a:ln w="9525">
            <a:solidFill>
              <a:srgbClr val="035CAC"/>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1" name="Straight Connector 123"/>
          <p:cNvCxnSpPr/>
          <p:nvPr/>
        </p:nvCxnSpPr>
        <p:spPr>
          <a:xfrm>
            <a:off x="6272914" y="4981986"/>
            <a:ext cx="516467" cy="0"/>
          </a:xfrm>
          <a:prstGeom prst="line">
            <a:avLst/>
          </a:prstGeom>
          <a:ln w="9525">
            <a:solidFill>
              <a:srgbClr val="035CAC"/>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2" name="Arc 132"/>
          <p:cNvSpPr/>
          <p:nvPr/>
        </p:nvSpPr>
        <p:spPr>
          <a:xfrm>
            <a:off x="2374546" y="1759835"/>
            <a:ext cx="4124143" cy="4124143"/>
          </a:xfrm>
          <a:prstGeom prst="arc">
            <a:avLst>
              <a:gd name="adj1" fmla="val 16196982"/>
              <a:gd name="adj2" fmla="val 5380091"/>
            </a:avLst>
          </a:prstGeom>
          <a:solidFill>
            <a:srgbClr val="035CAC"/>
          </a:solidFill>
          <a:ln w="107950">
            <a:solidFill>
              <a:srgbClr val="E8F0F8">
                <a:alpha val="43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defTabSz="1828800" rtl="0"/>
            <a:endParaRPr lang="en-US" sz="3600" kern="1200" dirty="0">
              <a:solidFill>
                <a:prstClr val="white">
                  <a:lumMod val="95000"/>
                </a:prstClr>
              </a:solidFill>
              <a:latin typeface="Calibri" panose="020F0502020204030204"/>
            </a:endParaRPr>
          </a:p>
        </p:txBody>
      </p:sp>
      <p:grpSp>
        <p:nvGrpSpPr>
          <p:cNvPr id="23" name="Group 14"/>
          <p:cNvGrpSpPr/>
          <p:nvPr/>
        </p:nvGrpSpPr>
        <p:grpSpPr>
          <a:xfrm>
            <a:off x="3886053" y="2917792"/>
            <a:ext cx="1044546" cy="1889993"/>
            <a:chOff x="8482304" y="3253630"/>
            <a:chExt cx="374066" cy="676832"/>
          </a:xfrm>
        </p:grpSpPr>
        <p:grpSp>
          <p:nvGrpSpPr>
            <p:cNvPr id="24" name="Group 81"/>
            <p:cNvGrpSpPr/>
            <p:nvPr/>
          </p:nvGrpSpPr>
          <p:grpSpPr>
            <a:xfrm>
              <a:off x="8482304" y="3253630"/>
              <a:ext cx="374066" cy="676832"/>
              <a:chOff x="6249988" y="5791200"/>
              <a:chExt cx="574675" cy="1039813"/>
            </a:xfrm>
          </p:grpSpPr>
          <p:sp>
            <p:nvSpPr>
              <p:cNvPr id="29" name="Freeform 176"/>
              <p:cNvSpPr/>
              <p:nvPr/>
            </p:nvSpPr>
            <p:spPr bwMode="auto">
              <a:xfrm>
                <a:off x="6249988" y="5791200"/>
                <a:ext cx="574675" cy="1039813"/>
              </a:xfrm>
              <a:custGeom>
                <a:avLst/>
                <a:gdLst>
                  <a:gd name="T0" fmla="*/ 723 w 723"/>
                  <a:gd name="T1" fmla="*/ 1283 h 1310"/>
                  <a:gd name="T2" fmla="*/ 723 w 723"/>
                  <a:gd name="T3" fmla="*/ 1283 h 1310"/>
                  <a:gd name="T4" fmla="*/ 723 w 723"/>
                  <a:gd name="T5" fmla="*/ 1288 h 1310"/>
                  <a:gd name="T6" fmla="*/ 721 w 723"/>
                  <a:gd name="T7" fmla="*/ 1293 h 1310"/>
                  <a:gd name="T8" fmla="*/ 715 w 723"/>
                  <a:gd name="T9" fmla="*/ 1301 h 1310"/>
                  <a:gd name="T10" fmla="*/ 706 w 723"/>
                  <a:gd name="T11" fmla="*/ 1308 h 1310"/>
                  <a:gd name="T12" fmla="*/ 701 w 723"/>
                  <a:gd name="T13" fmla="*/ 1310 h 1310"/>
                  <a:gd name="T14" fmla="*/ 696 w 723"/>
                  <a:gd name="T15" fmla="*/ 1310 h 1310"/>
                  <a:gd name="T16" fmla="*/ 27 w 723"/>
                  <a:gd name="T17" fmla="*/ 1310 h 1310"/>
                  <a:gd name="T18" fmla="*/ 27 w 723"/>
                  <a:gd name="T19" fmla="*/ 1310 h 1310"/>
                  <a:gd name="T20" fmla="*/ 22 w 723"/>
                  <a:gd name="T21" fmla="*/ 1310 h 1310"/>
                  <a:gd name="T22" fmla="*/ 17 w 723"/>
                  <a:gd name="T23" fmla="*/ 1308 h 1310"/>
                  <a:gd name="T24" fmla="*/ 9 w 723"/>
                  <a:gd name="T25" fmla="*/ 1301 h 1310"/>
                  <a:gd name="T26" fmla="*/ 2 w 723"/>
                  <a:gd name="T27" fmla="*/ 1293 h 1310"/>
                  <a:gd name="T28" fmla="*/ 0 w 723"/>
                  <a:gd name="T29" fmla="*/ 1288 h 1310"/>
                  <a:gd name="T30" fmla="*/ 0 w 723"/>
                  <a:gd name="T31" fmla="*/ 1283 h 1310"/>
                  <a:gd name="T32" fmla="*/ 0 w 723"/>
                  <a:gd name="T33" fmla="*/ 27 h 1310"/>
                  <a:gd name="T34" fmla="*/ 0 w 723"/>
                  <a:gd name="T35" fmla="*/ 27 h 1310"/>
                  <a:gd name="T36" fmla="*/ 0 w 723"/>
                  <a:gd name="T37" fmla="*/ 22 h 1310"/>
                  <a:gd name="T38" fmla="*/ 2 w 723"/>
                  <a:gd name="T39" fmla="*/ 17 h 1310"/>
                  <a:gd name="T40" fmla="*/ 9 w 723"/>
                  <a:gd name="T41" fmla="*/ 8 h 1310"/>
                  <a:gd name="T42" fmla="*/ 17 w 723"/>
                  <a:gd name="T43" fmla="*/ 2 h 1310"/>
                  <a:gd name="T44" fmla="*/ 22 w 723"/>
                  <a:gd name="T45" fmla="*/ 0 h 1310"/>
                  <a:gd name="T46" fmla="*/ 27 w 723"/>
                  <a:gd name="T47" fmla="*/ 0 h 1310"/>
                  <a:gd name="T48" fmla="*/ 696 w 723"/>
                  <a:gd name="T49" fmla="*/ 0 h 1310"/>
                  <a:gd name="T50" fmla="*/ 696 w 723"/>
                  <a:gd name="T51" fmla="*/ 0 h 1310"/>
                  <a:gd name="T52" fmla="*/ 701 w 723"/>
                  <a:gd name="T53" fmla="*/ 0 h 1310"/>
                  <a:gd name="T54" fmla="*/ 706 w 723"/>
                  <a:gd name="T55" fmla="*/ 2 h 1310"/>
                  <a:gd name="T56" fmla="*/ 715 w 723"/>
                  <a:gd name="T57" fmla="*/ 8 h 1310"/>
                  <a:gd name="T58" fmla="*/ 721 w 723"/>
                  <a:gd name="T59" fmla="*/ 17 h 1310"/>
                  <a:gd name="T60" fmla="*/ 723 w 723"/>
                  <a:gd name="T61" fmla="*/ 22 h 1310"/>
                  <a:gd name="T62" fmla="*/ 723 w 723"/>
                  <a:gd name="T63" fmla="*/ 27 h 1310"/>
                  <a:gd name="T64" fmla="*/ 723 w 723"/>
                  <a:gd name="T65" fmla="*/ 1283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3" h="1310">
                    <a:moveTo>
                      <a:pt x="723" y="1283"/>
                    </a:moveTo>
                    <a:lnTo>
                      <a:pt x="723" y="1283"/>
                    </a:lnTo>
                    <a:lnTo>
                      <a:pt x="723" y="1288"/>
                    </a:lnTo>
                    <a:lnTo>
                      <a:pt x="721" y="1293"/>
                    </a:lnTo>
                    <a:lnTo>
                      <a:pt x="715" y="1301"/>
                    </a:lnTo>
                    <a:lnTo>
                      <a:pt x="706" y="1308"/>
                    </a:lnTo>
                    <a:lnTo>
                      <a:pt x="701" y="1310"/>
                    </a:lnTo>
                    <a:lnTo>
                      <a:pt x="696" y="1310"/>
                    </a:lnTo>
                    <a:lnTo>
                      <a:pt x="27" y="1310"/>
                    </a:lnTo>
                    <a:lnTo>
                      <a:pt x="27" y="1310"/>
                    </a:lnTo>
                    <a:lnTo>
                      <a:pt x="22" y="1310"/>
                    </a:lnTo>
                    <a:lnTo>
                      <a:pt x="17" y="1308"/>
                    </a:lnTo>
                    <a:lnTo>
                      <a:pt x="9" y="1301"/>
                    </a:lnTo>
                    <a:lnTo>
                      <a:pt x="2" y="1293"/>
                    </a:lnTo>
                    <a:lnTo>
                      <a:pt x="0" y="1288"/>
                    </a:lnTo>
                    <a:lnTo>
                      <a:pt x="0" y="1283"/>
                    </a:lnTo>
                    <a:lnTo>
                      <a:pt x="0" y="27"/>
                    </a:lnTo>
                    <a:lnTo>
                      <a:pt x="0" y="27"/>
                    </a:lnTo>
                    <a:lnTo>
                      <a:pt x="0" y="22"/>
                    </a:lnTo>
                    <a:lnTo>
                      <a:pt x="2" y="17"/>
                    </a:lnTo>
                    <a:lnTo>
                      <a:pt x="9" y="8"/>
                    </a:lnTo>
                    <a:lnTo>
                      <a:pt x="17" y="2"/>
                    </a:lnTo>
                    <a:lnTo>
                      <a:pt x="22" y="0"/>
                    </a:lnTo>
                    <a:lnTo>
                      <a:pt x="27" y="0"/>
                    </a:lnTo>
                    <a:lnTo>
                      <a:pt x="696" y="0"/>
                    </a:lnTo>
                    <a:lnTo>
                      <a:pt x="696" y="0"/>
                    </a:lnTo>
                    <a:lnTo>
                      <a:pt x="701" y="0"/>
                    </a:lnTo>
                    <a:lnTo>
                      <a:pt x="706" y="2"/>
                    </a:lnTo>
                    <a:lnTo>
                      <a:pt x="715" y="8"/>
                    </a:lnTo>
                    <a:lnTo>
                      <a:pt x="721" y="17"/>
                    </a:lnTo>
                    <a:lnTo>
                      <a:pt x="723" y="22"/>
                    </a:lnTo>
                    <a:lnTo>
                      <a:pt x="723" y="27"/>
                    </a:lnTo>
                    <a:lnTo>
                      <a:pt x="723" y="1283"/>
                    </a:lnTo>
                    <a:close/>
                  </a:path>
                </a:pathLst>
              </a:custGeom>
              <a:solidFill>
                <a:srgbClr val="30373F"/>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sp>
            <p:nvSpPr>
              <p:cNvPr id="30" name="Freeform 177"/>
              <p:cNvSpPr/>
              <p:nvPr/>
            </p:nvSpPr>
            <p:spPr bwMode="auto">
              <a:xfrm>
                <a:off x="6249988" y="5791200"/>
                <a:ext cx="574675" cy="1039813"/>
              </a:xfrm>
              <a:custGeom>
                <a:avLst/>
                <a:gdLst>
                  <a:gd name="T0" fmla="*/ 723 w 723"/>
                  <a:gd name="T1" fmla="*/ 1283 h 1310"/>
                  <a:gd name="T2" fmla="*/ 723 w 723"/>
                  <a:gd name="T3" fmla="*/ 1283 h 1310"/>
                  <a:gd name="T4" fmla="*/ 723 w 723"/>
                  <a:gd name="T5" fmla="*/ 1288 h 1310"/>
                  <a:gd name="T6" fmla="*/ 721 w 723"/>
                  <a:gd name="T7" fmla="*/ 1293 h 1310"/>
                  <a:gd name="T8" fmla="*/ 715 w 723"/>
                  <a:gd name="T9" fmla="*/ 1301 h 1310"/>
                  <a:gd name="T10" fmla="*/ 706 w 723"/>
                  <a:gd name="T11" fmla="*/ 1308 h 1310"/>
                  <a:gd name="T12" fmla="*/ 701 w 723"/>
                  <a:gd name="T13" fmla="*/ 1310 h 1310"/>
                  <a:gd name="T14" fmla="*/ 696 w 723"/>
                  <a:gd name="T15" fmla="*/ 1310 h 1310"/>
                  <a:gd name="T16" fmla="*/ 27 w 723"/>
                  <a:gd name="T17" fmla="*/ 1310 h 1310"/>
                  <a:gd name="T18" fmla="*/ 27 w 723"/>
                  <a:gd name="T19" fmla="*/ 1310 h 1310"/>
                  <a:gd name="T20" fmla="*/ 22 w 723"/>
                  <a:gd name="T21" fmla="*/ 1310 h 1310"/>
                  <a:gd name="T22" fmla="*/ 17 w 723"/>
                  <a:gd name="T23" fmla="*/ 1308 h 1310"/>
                  <a:gd name="T24" fmla="*/ 9 w 723"/>
                  <a:gd name="T25" fmla="*/ 1301 h 1310"/>
                  <a:gd name="T26" fmla="*/ 2 w 723"/>
                  <a:gd name="T27" fmla="*/ 1293 h 1310"/>
                  <a:gd name="T28" fmla="*/ 0 w 723"/>
                  <a:gd name="T29" fmla="*/ 1288 h 1310"/>
                  <a:gd name="T30" fmla="*/ 0 w 723"/>
                  <a:gd name="T31" fmla="*/ 1283 h 1310"/>
                  <a:gd name="T32" fmla="*/ 0 w 723"/>
                  <a:gd name="T33" fmla="*/ 27 h 1310"/>
                  <a:gd name="T34" fmla="*/ 0 w 723"/>
                  <a:gd name="T35" fmla="*/ 27 h 1310"/>
                  <a:gd name="T36" fmla="*/ 0 w 723"/>
                  <a:gd name="T37" fmla="*/ 22 h 1310"/>
                  <a:gd name="T38" fmla="*/ 2 w 723"/>
                  <a:gd name="T39" fmla="*/ 17 h 1310"/>
                  <a:gd name="T40" fmla="*/ 9 w 723"/>
                  <a:gd name="T41" fmla="*/ 8 h 1310"/>
                  <a:gd name="T42" fmla="*/ 17 w 723"/>
                  <a:gd name="T43" fmla="*/ 2 h 1310"/>
                  <a:gd name="T44" fmla="*/ 22 w 723"/>
                  <a:gd name="T45" fmla="*/ 0 h 1310"/>
                  <a:gd name="T46" fmla="*/ 27 w 723"/>
                  <a:gd name="T47" fmla="*/ 0 h 1310"/>
                  <a:gd name="T48" fmla="*/ 696 w 723"/>
                  <a:gd name="T49" fmla="*/ 0 h 1310"/>
                  <a:gd name="T50" fmla="*/ 696 w 723"/>
                  <a:gd name="T51" fmla="*/ 0 h 1310"/>
                  <a:gd name="T52" fmla="*/ 701 w 723"/>
                  <a:gd name="T53" fmla="*/ 0 h 1310"/>
                  <a:gd name="T54" fmla="*/ 706 w 723"/>
                  <a:gd name="T55" fmla="*/ 2 h 1310"/>
                  <a:gd name="T56" fmla="*/ 715 w 723"/>
                  <a:gd name="T57" fmla="*/ 8 h 1310"/>
                  <a:gd name="T58" fmla="*/ 721 w 723"/>
                  <a:gd name="T59" fmla="*/ 17 h 1310"/>
                  <a:gd name="T60" fmla="*/ 723 w 723"/>
                  <a:gd name="T61" fmla="*/ 22 h 1310"/>
                  <a:gd name="T62" fmla="*/ 723 w 723"/>
                  <a:gd name="T63" fmla="*/ 27 h 1310"/>
                  <a:gd name="T64" fmla="*/ 723 w 723"/>
                  <a:gd name="T65" fmla="*/ 1283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3" h="1310">
                    <a:moveTo>
                      <a:pt x="723" y="1283"/>
                    </a:moveTo>
                    <a:lnTo>
                      <a:pt x="723" y="1283"/>
                    </a:lnTo>
                    <a:lnTo>
                      <a:pt x="723" y="1288"/>
                    </a:lnTo>
                    <a:lnTo>
                      <a:pt x="721" y="1293"/>
                    </a:lnTo>
                    <a:lnTo>
                      <a:pt x="715" y="1301"/>
                    </a:lnTo>
                    <a:lnTo>
                      <a:pt x="706" y="1308"/>
                    </a:lnTo>
                    <a:lnTo>
                      <a:pt x="701" y="1310"/>
                    </a:lnTo>
                    <a:lnTo>
                      <a:pt x="696" y="1310"/>
                    </a:lnTo>
                    <a:lnTo>
                      <a:pt x="27" y="1310"/>
                    </a:lnTo>
                    <a:lnTo>
                      <a:pt x="27" y="1310"/>
                    </a:lnTo>
                    <a:lnTo>
                      <a:pt x="22" y="1310"/>
                    </a:lnTo>
                    <a:lnTo>
                      <a:pt x="17" y="1308"/>
                    </a:lnTo>
                    <a:lnTo>
                      <a:pt x="9" y="1301"/>
                    </a:lnTo>
                    <a:lnTo>
                      <a:pt x="2" y="1293"/>
                    </a:lnTo>
                    <a:lnTo>
                      <a:pt x="0" y="1288"/>
                    </a:lnTo>
                    <a:lnTo>
                      <a:pt x="0" y="1283"/>
                    </a:lnTo>
                    <a:lnTo>
                      <a:pt x="0" y="27"/>
                    </a:lnTo>
                    <a:lnTo>
                      <a:pt x="0" y="27"/>
                    </a:lnTo>
                    <a:lnTo>
                      <a:pt x="0" y="22"/>
                    </a:lnTo>
                    <a:lnTo>
                      <a:pt x="2" y="17"/>
                    </a:lnTo>
                    <a:lnTo>
                      <a:pt x="9" y="8"/>
                    </a:lnTo>
                    <a:lnTo>
                      <a:pt x="17" y="2"/>
                    </a:lnTo>
                    <a:lnTo>
                      <a:pt x="22" y="0"/>
                    </a:lnTo>
                    <a:lnTo>
                      <a:pt x="27" y="0"/>
                    </a:lnTo>
                    <a:lnTo>
                      <a:pt x="696" y="0"/>
                    </a:lnTo>
                    <a:lnTo>
                      <a:pt x="696" y="0"/>
                    </a:lnTo>
                    <a:lnTo>
                      <a:pt x="701" y="0"/>
                    </a:lnTo>
                    <a:lnTo>
                      <a:pt x="706" y="2"/>
                    </a:lnTo>
                    <a:lnTo>
                      <a:pt x="715" y="8"/>
                    </a:lnTo>
                    <a:lnTo>
                      <a:pt x="721" y="17"/>
                    </a:lnTo>
                    <a:lnTo>
                      <a:pt x="723" y="22"/>
                    </a:lnTo>
                    <a:lnTo>
                      <a:pt x="723" y="27"/>
                    </a:lnTo>
                    <a:lnTo>
                      <a:pt x="723" y="12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sp>
            <p:nvSpPr>
              <p:cNvPr id="31" name="Rectangle 178"/>
              <p:cNvSpPr>
                <a:spLocks noChangeArrowheads="1"/>
              </p:cNvSpPr>
              <p:nvPr/>
            </p:nvSpPr>
            <p:spPr bwMode="auto">
              <a:xfrm>
                <a:off x="6288080" y="5876924"/>
                <a:ext cx="493713" cy="81279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182880" bIns="91440" numCol="1" anchor="t" anchorCtr="0" compatLnSpc="1"/>
              <a:lstStyle/>
              <a:p>
                <a:pPr algn="l" defTabSz="1828800" rtl="0"/>
                <a:endParaRPr lang="en-US" sz="3600" kern="1200" dirty="0">
                  <a:solidFill>
                    <a:prstClr val="white">
                      <a:lumMod val="95000"/>
                    </a:prstClr>
                  </a:solidFill>
                  <a:latin typeface="Calibri" panose="020F0502020204030204"/>
                </a:endParaRPr>
              </a:p>
            </p:txBody>
          </p:sp>
          <p:sp>
            <p:nvSpPr>
              <p:cNvPr id="32" name="Rectangle 179"/>
              <p:cNvSpPr>
                <a:spLocks noChangeArrowheads="1"/>
              </p:cNvSpPr>
              <p:nvPr/>
            </p:nvSpPr>
            <p:spPr bwMode="auto">
              <a:xfrm>
                <a:off x="6288088" y="5876925"/>
                <a:ext cx="493713"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sp>
            <p:nvSpPr>
              <p:cNvPr id="33" name="Freeform 181"/>
              <p:cNvSpPr/>
              <p:nvPr/>
            </p:nvSpPr>
            <p:spPr bwMode="auto">
              <a:xfrm>
                <a:off x="6526213" y="5876925"/>
                <a:ext cx="250825" cy="590550"/>
              </a:xfrm>
              <a:custGeom>
                <a:avLst/>
                <a:gdLst>
                  <a:gd name="T0" fmla="*/ 315 w 315"/>
                  <a:gd name="T1" fmla="*/ 0 h 742"/>
                  <a:gd name="T2" fmla="*/ 0 w 315"/>
                  <a:gd name="T3" fmla="*/ 0 h 742"/>
                  <a:gd name="T4" fmla="*/ 315 w 315"/>
                  <a:gd name="T5" fmla="*/ 742 h 742"/>
                  <a:gd name="T6" fmla="*/ 315 w 315"/>
                  <a:gd name="T7" fmla="*/ 0 h 742"/>
                </a:gdLst>
                <a:ahLst/>
                <a:cxnLst>
                  <a:cxn ang="0">
                    <a:pos x="T0" y="T1"/>
                  </a:cxn>
                  <a:cxn ang="0">
                    <a:pos x="T2" y="T3"/>
                  </a:cxn>
                  <a:cxn ang="0">
                    <a:pos x="T4" y="T5"/>
                  </a:cxn>
                  <a:cxn ang="0">
                    <a:pos x="T6" y="T7"/>
                  </a:cxn>
                </a:cxnLst>
                <a:rect l="0" t="0" r="r" b="b"/>
                <a:pathLst>
                  <a:path w="315" h="742">
                    <a:moveTo>
                      <a:pt x="315" y="0"/>
                    </a:moveTo>
                    <a:lnTo>
                      <a:pt x="0" y="0"/>
                    </a:lnTo>
                    <a:lnTo>
                      <a:pt x="315" y="742"/>
                    </a:lnTo>
                    <a:lnTo>
                      <a:pt x="31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sp>
            <p:nvSpPr>
              <p:cNvPr id="34" name="Freeform 182"/>
              <p:cNvSpPr/>
              <p:nvPr/>
            </p:nvSpPr>
            <p:spPr bwMode="auto">
              <a:xfrm>
                <a:off x="6492876" y="6715125"/>
                <a:ext cx="88900" cy="88900"/>
              </a:xfrm>
              <a:custGeom>
                <a:avLst/>
                <a:gdLst>
                  <a:gd name="T0" fmla="*/ 111 w 111"/>
                  <a:gd name="T1" fmla="*/ 54 h 111"/>
                  <a:gd name="T2" fmla="*/ 111 w 111"/>
                  <a:gd name="T3" fmla="*/ 54 h 111"/>
                  <a:gd name="T4" fmla="*/ 109 w 111"/>
                  <a:gd name="T5" fmla="*/ 66 h 111"/>
                  <a:gd name="T6" fmla="*/ 106 w 111"/>
                  <a:gd name="T7" fmla="*/ 77 h 111"/>
                  <a:gd name="T8" fmla="*/ 101 w 111"/>
                  <a:gd name="T9" fmla="*/ 87 h 111"/>
                  <a:gd name="T10" fmla="*/ 94 w 111"/>
                  <a:gd name="T11" fmla="*/ 94 h 111"/>
                  <a:gd name="T12" fmla="*/ 87 w 111"/>
                  <a:gd name="T13" fmla="*/ 101 h 111"/>
                  <a:gd name="T14" fmla="*/ 77 w 111"/>
                  <a:gd name="T15" fmla="*/ 106 h 111"/>
                  <a:gd name="T16" fmla="*/ 67 w 111"/>
                  <a:gd name="T17" fmla="*/ 109 h 111"/>
                  <a:gd name="T18" fmla="*/ 57 w 111"/>
                  <a:gd name="T19" fmla="*/ 111 h 111"/>
                  <a:gd name="T20" fmla="*/ 57 w 111"/>
                  <a:gd name="T21" fmla="*/ 111 h 111"/>
                  <a:gd name="T22" fmla="*/ 45 w 111"/>
                  <a:gd name="T23" fmla="*/ 109 h 111"/>
                  <a:gd name="T24" fmla="*/ 34 w 111"/>
                  <a:gd name="T25" fmla="*/ 106 h 111"/>
                  <a:gd name="T26" fmla="*/ 24 w 111"/>
                  <a:gd name="T27" fmla="*/ 101 h 111"/>
                  <a:gd name="T28" fmla="*/ 17 w 111"/>
                  <a:gd name="T29" fmla="*/ 94 h 111"/>
                  <a:gd name="T30" fmla="*/ 11 w 111"/>
                  <a:gd name="T31" fmla="*/ 87 h 111"/>
                  <a:gd name="T32" fmla="*/ 5 w 111"/>
                  <a:gd name="T33" fmla="*/ 77 h 111"/>
                  <a:gd name="T34" fmla="*/ 2 w 111"/>
                  <a:gd name="T35" fmla="*/ 66 h 111"/>
                  <a:gd name="T36" fmla="*/ 0 w 111"/>
                  <a:gd name="T37" fmla="*/ 54 h 111"/>
                  <a:gd name="T38" fmla="*/ 0 w 111"/>
                  <a:gd name="T39" fmla="*/ 54 h 111"/>
                  <a:gd name="T40" fmla="*/ 2 w 111"/>
                  <a:gd name="T41" fmla="*/ 44 h 111"/>
                  <a:gd name="T42" fmla="*/ 5 w 111"/>
                  <a:gd name="T43" fmla="*/ 34 h 111"/>
                  <a:gd name="T44" fmla="*/ 11 w 111"/>
                  <a:gd name="T45" fmla="*/ 24 h 111"/>
                  <a:gd name="T46" fmla="*/ 17 w 111"/>
                  <a:gd name="T47" fmla="*/ 17 h 111"/>
                  <a:gd name="T48" fmla="*/ 24 w 111"/>
                  <a:gd name="T49" fmla="*/ 10 h 111"/>
                  <a:gd name="T50" fmla="*/ 34 w 111"/>
                  <a:gd name="T51" fmla="*/ 5 h 111"/>
                  <a:gd name="T52" fmla="*/ 45 w 111"/>
                  <a:gd name="T53" fmla="*/ 2 h 111"/>
                  <a:gd name="T54" fmla="*/ 57 w 111"/>
                  <a:gd name="T55" fmla="*/ 0 h 111"/>
                  <a:gd name="T56" fmla="*/ 57 w 111"/>
                  <a:gd name="T57" fmla="*/ 0 h 111"/>
                  <a:gd name="T58" fmla="*/ 67 w 111"/>
                  <a:gd name="T59" fmla="*/ 2 h 111"/>
                  <a:gd name="T60" fmla="*/ 77 w 111"/>
                  <a:gd name="T61" fmla="*/ 5 h 111"/>
                  <a:gd name="T62" fmla="*/ 87 w 111"/>
                  <a:gd name="T63" fmla="*/ 10 h 111"/>
                  <a:gd name="T64" fmla="*/ 94 w 111"/>
                  <a:gd name="T65" fmla="*/ 17 h 111"/>
                  <a:gd name="T66" fmla="*/ 101 w 111"/>
                  <a:gd name="T67" fmla="*/ 24 h 111"/>
                  <a:gd name="T68" fmla="*/ 106 w 111"/>
                  <a:gd name="T69" fmla="*/ 34 h 111"/>
                  <a:gd name="T70" fmla="*/ 109 w 111"/>
                  <a:gd name="T71" fmla="*/ 44 h 111"/>
                  <a:gd name="T72" fmla="*/ 111 w 111"/>
                  <a:gd name="T73" fmla="*/ 54 h 111"/>
                  <a:gd name="T74" fmla="*/ 111 w 111"/>
                  <a:gd name="T75" fmla="*/ 5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1" h="111">
                    <a:moveTo>
                      <a:pt x="111" y="54"/>
                    </a:moveTo>
                    <a:lnTo>
                      <a:pt x="111" y="54"/>
                    </a:lnTo>
                    <a:lnTo>
                      <a:pt x="109" y="66"/>
                    </a:lnTo>
                    <a:lnTo>
                      <a:pt x="106" y="77"/>
                    </a:lnTo>
                    <a:lnTo>
                      <a:pt x="101" y="87"/>
                    </a:lnTo>
                    <a:lnTo>
                      <a:pt x="94" y="94"/>
                    </a:lnTo>
                    <a:lnTo>
                      <a:pt x="87" y="101"/>
                    </a:lnTo>
                    <a:lnTo>
                      <a:pt x="77" y="106"/>
                    </a:lnTo>
                    <a:lnTo>
                      <a:pt x="67" y="109"/>
                    </a:lnTo>
                    <a:lnTo>
                      <a:pt x="57" y="111"/>
                    </a:lnTo>
                    <a:lnTo>
                      <a:pt x="57" y="111"/>
                    </a:lnTo>
                    <a:lnTo>
                      <a:pt x="45" y="109"/>
                    </a:lnTo>
                    <a:lnTo>
                      <a:pt x="34" y="106"/>
                    </a:lnTo>
                    <a:lnTo>
                      <a:pt x="24" y="101"/>
                    </a:lnTo>
                    <a:lnTo>
                      <a:pt x="17" y="94"/>
                    </a:lnTo>
                    <a:lnTo>
                      <a:pt x="11" y="87"/>
                    </a:lnTo>
                    <a:lnTo>
                      <a:pt x="5" y="77"/>
                    </a:lnTo>
                    <a:lnTo>
                      <a:pt x="2" y="66"/>
                    </a:lnTo>
                    <a:lnTo>
                      <a:pt x="0" y="54"/>
                    </a:lnTo>
                    <a:lnTo>
                      <a:pt x="0" y="54"/>
                    </a:lnTo>
                    <a:lnTo>
                      <a:pt x="2" y="44"/>
                    </a:lnTo>
                    <a:lnTo>
                      <a:pt x="5" y="34"/>
                    </a:lnTo>
                    <a:lnTo>
                      <a:pt x="11" y="24"/>
                    </a:lnTo>
                    <a:lnTo>
                      <a:pt x="17" y="17"/>
                    </a:lnTo>
                    <a:lnTo>
                      <a:pt x="24" y="10"/>
                    </a:lnTo>
                    <a:lnTo>
                      <a:pt x="34" y="5"/>
                    </a:lnTo>
                    <a:lnTo>
                      <a:pt x="45" y="2"/>
                    </a:lnTo>
                    <a:lnTo>
                      <a:pt x="57" y="0"/>
                    </a:lnTo>
                    <a:lnTo>
                      <a:pt x="57" y="0"/>
                    </a:lnTo>
                    <a:lnTo>
                      <a:pt x="67" y="2"/>
                    </a:lnTo>
                    <a:lnTo>
                      <a:pt x="77" y="5"/>
                    </a:lnTo>
                    <a:lnTo>
                      <a:pt x="87" y="10"/>
                    </a:lnTo>
                    <a:lnTo>
                      <a:pt x="94" y="17"/>
                    </a:lnTo>
                    <a:lnTo>
                      <a:pt x="101" y="24"/>
                    </a:lnTo>
                    <a:lnTo>
                      <a:pt x="106" y="34"/>
                    </a:lnTo>
                    <a:lnTo>
                      <a:pt x="109" y="44"/>
                    </a:lnTo>
                    <a:lnTo>
                      <a:pt x="111" y="54"/>
                    </a:lnTo>
                    <a:lnTo>
                      <a:pt x="111" y="54"/>
                    </a:lnTo>
                    <a:close/>
                  </a:path>
                </a:pathLst>
              </a:custGeom>
              <a:solidFill>
                <a:srgbClr val="D1D3D6"/>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sp>
            <p:nvSpPr>
              <p:cNvPr id="35" name="Rectangle 183"/>
              <p:cNvSpPr>
                <a:spLocks noChangeArrowheads="1"/>
              </p:cNvSpPr>
              <p:nvPr/>
            </p:nvSpPr>
            <p:spPr bwMode="auto">
              <a:xfrm>
                <a:off x="6478588" y="5818188"/>
                <a:ext cx="112713" cy="31750"/>
              </a:xfrm>
              <a:prstGeom prst="rect">
                <a:avLst/>
              </a:prstGeom>
              <a:solidFill>
                <a:srgbClr val="D1D3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grpSp>
        <p:grpSp>
          <p:nvGrpSpPr>
            <p:cNvPr id="25" name="Group 152"/>
            <p:cNvGrpSpPr/>
            <p:nvPr/>
          </p:nvGrpSpPr>
          <p:grpSpPr>
            <a:xfrm>
              <a:off x="8587156" y="3476252"/>
              <a:ext cx="172760" cy="172760"/>
              <a:chOff x="2624799" y="4798209"/>
              <a:chExt cx="219232" cy="219232"/>
            </a:xfrm>
            <a:solidFill>
              <a:srgbClr val="EF3325"/>
            </a:solidFill>
          </p:grpSpPr>
          <p:sp>
            <p:nvSpPr>
              <p:cNvPr id="26" name="Freeform 10832"/>
              <p:cNvSpPr/>
              <p:nvPr/>
            </p:nvSpPr>
            <p:spPr bwMode="auto">
              <a:xfrm>
                <a:off x="2624799" y="4798209"/>
                <a:ext cx="219232" cy="219232"/>
              </a:xfrm>
              <a:custGeom>
                <a:avLst/>
                <a:gdLst>
                  <a:gd name="T0" fmla="*/ 224 w 577"/>
                  <a:gd name="T1" fmla="*/ 539 h 576"/>
                  <a:gd name="T2" fmla="*/ 382 w 577"/>
                  <a:gd name="T3" fmla="*/ 381 h 576"/>
                  <a:gd name="T4" fmla="*/ 540 w 577"/>
                  <a:gd name="T5" fmla="*/ 224 h 576"/>
                  <a:gd name="T6" fmla="*/ 540 w 577"/>
                  <a:gd name="T7" fmla="*/ 224 h 576"/>
                  <a:gd name="T8" fmla="*/ 548 w 577"/>
                  <a:gd name="T9" fmla="*/ 214 h 576"/>
                  <a:gd name="T10" fmla="*/ 556 w 577"/>
                  <a:gd name="T11" fmla="*/ 203 h 576"/>
                  <a:gd name="T12" fmla="*/ 563 w 577"/>
                  <a:gd name="T13" fmla="*/ 193 h 576"/>
                  <a:gd name="T14" fmla="*/ 568 w 577"/>
                  <a:gd name="T15" fmla="*/ 183 h 576"/>
                  <a:gd name="T16" fmla="*/ 572 w 577"/>
                  <a:gd name="T17" fmla="*/ 171 h 576"/>
                  <a:gd name="T18" fmla="*/ 574 w 577"/>
                  <a:gd name="T19" fmla="*/ 159 h 576"/>
                  <a:gd name="T20" fmla="*/ 576 w 577"/>
                  <a:gd name="T21" fmla="*/ 146 h 576"/>
                  <a:gd name="T22" fmla="*/ 577 w 577"/>
                  <a:gd name="T23" fmla="*/ 134 h 576"/>
                  <a:gd name="T24" fmla="*/ 576 w 577"/>
                  <a:gd name="T25" fmla="*/ 122 h 576"/>
                  <a:gd name="T26" fmla="*/ 574 w 577"/>
                  <a:gd name="T27" fmla="*/ 111 h 576"/>
                  <a:gd name="T28" fmla="*/ 572 w 577"/>
                  <a:gd name="T29" fmla="*/ 99 h 576"/>
                  <a:gd name="T30" fmla="*/ 568 w 577"/>
                  <a:gd name="T31" fmla="*/ 87 h 576"/>
                  <a:gd name="T32" fmla="*/ 563 w 577"/>
                  <a:gd name="T33" fmla="*/ 75 h 576"/>
                  <a:gd name="T34" fmla="*/ 556 w 577"/>
                  <a:gd name="T35" fmla="*/ 65 h 576"/>
                  <a:gd name="T36" fmla="*/ 548 w 577"/>
                  <a:gd name="T37" fmla="*/ 55 h 576"/>
                  <a:gd name="T38" fmla="*/ 540 w 577"/>
                  <a:gd name="T39" fmla="*/ 45 h 576"/>
                  <a:gd name="T40" fmla="*/ 516 w 577"/>
                  <a:gd name="T41" fmla="*/ 21 h 576"/>
                  <a:gd name="T42" fmla="*/ 495 w 577"/>
                  <a:gd name="T43" fmla="*/ 0 h 576"/>
                  <a:gd name="T44" fmla="*/ 326 w 577"/>
                  <a:gd name="T45" fmla="*/ 167 h 576"/>
                  <a:gd name="T46" fmla="*/ 347 w 577"/>
                  <a:gd name="T47" fmla="*/ 188 h 576"/>
                  <a:gd name="T48" fmla="*/ 442 w 577"/>
                  <a:gd name="T49" fmla="*/ 232 h 576"/>
                  <a:gd name="T50" fmla="*/ 418 w 577"/>
                  <a:gd name="T51" fmla="*/ 257 h 576"/>
                  <a:gd name="T52" fmla="*/ 338 w 577"/>
                  <a:gd name="T53" fmla="*/ 337 h 576"/>
                  <a:gd name="T54" fmla="*/ 257 w 577"/>
                  <a:gd name="T55" fmla="*/ 416 h 576"/>
                  <a:gd name="T56" fmla="*/ 234 w 577"/>
                  <a:gd name="T57" fmla="*/ 441 h 576"/>
                  <a:gd name="T58" fmla="*/ 189 w 577"/>
                  <a:gd name="T59" fmla="*/ 346 h 576"/>
                  <a:gd name="T60" fmla="*/ 168 w 577"/>
                  <a:gd name="T61" fmla="*/ 325 h 576"/>
                  <a:gd name="T62" fmla="*/ 0 w 577"/>
                  <a:gd name="T63" fmla="*/ 493 h 576"/>
                  <a:gd name="T64" fmla="*/ 21 w 577"/>
                  <a:gd name="T65" fmla="*/ 514 h 576"/>
                  <a:gd name="T66" fmla="*/ 45 w 577"/>
                  <a:gd name="T67" fmla="*/ 539 h 576"/>
                  <a:gd name="T68" fmla="*/ 45 w 577"/>
                  <a:gd name="T69" fmla="*/ 539 h 576"/>
                  <a:gd name="T70" fmla="*/ 56 w 577"/>
                  <a:gd name="T71" fmla="*/ 548 h 576"/>
                  <a:gd name="T72" fmla="*/ 66 w 577"/>
                  <a:gd name="T73" fmla="*/ 555 h 576"/>
                  <a:gd name="T74" fmla="*/ 77 w 577"/>
                  <a:gd name="T75" fmla="*/ 561 h 576"/>
                  <a:gd name="T76" fmla="*/ 87 w 577"/>
                  <a:gd name="T77" fmla="*/ 567 h 576"/>
                  <a:gd name="T78" fmla="*/ 99 w 577"/>
                  <a:gd name="T79" fmla="*/ 570 h 576"/>
                  <a:gd name="T80" fmla="*/ 111 w 577"/>
                  <a:gd name="T81" fmla="*/ 573 h 576"/>
                  <a:gd name="T82" fmla="*/ 124 w 577"/>
                  <a:gd name="T83" fmla="*/ 576 h 576"/>
                  <a:gd name="T84" fmla="*/ 136 w 577"/>
                  <a:gd name="T85" fmla="*/ 576 h 576"/>
                  <a:gd name="T86" fmla="*/ 147 w 577"/>
                  <a:gd name="T87" fmla="*/ 576 h 576"/>
                  <a:gd name="T88" fmla="*/ 159 w 577"/>
                  <a:gd name="T89" fmla="*/ 573 h 576"/>
                  <a:gd name="T90" fmla="*/ 171 w 577"/>
                  <a:gd name="T91" fmla="*/ 570 h 576"/>
                  <a:gd name="T92" fmla="*/ 183 w 577"/>
                  <a:gd name="T93" fmla="*/ 567 h 576"/>
                  <a:gd name="T94" fmla="*/ 194 w 577"/>
                  <a:gd name="T95" fmla="*/ 561 h 576"/>
                  <a:gd name="T96" fmla="*/ 205 w 577"/>
                  <a:gd name="T97" fmla="*/ 555 h 576"/>
                  <a:gd name="T98" fmla="*/ 215 w 577"/>
                  <a:gd name="T99" fmla="*/ 548 h 576"/>
                  <a:gd name="T100" fmla="*/ 224 w 577"/>
                  <a:gd name="T101" fmla="*/ 539 h 576"/>
                  <a:gd name="T102" fmla="*/ 224 w 577"/>
                  <a:gd name="T103" fmla="*/ 539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7" h="576">
                    <a:moveTo>
                      <a:pt x="224" y="539"/>
                    </a:moveTo>
                    <a:lnTo>
                      <a:pt x="382" y="381"/>
                    </a:lnTo>
                    <a:lnTo>
                      <a:pt x="540" y="224"/>
                    </a:lnTo>
                    <a:lnTo>
                      <a:pt x="540" y="224"/>
                    </a:lnTo>
                    <a:lnTo>
                      <a:pt x="548" y="214"/>
                    </a:lnTo>
                    <a:lnTo>
                      <a:pt x="556" y="203"/>
                    </a:lnTo>
                    <a:lnTo>
                      <a:pt x="563" y="193"/>
                    </a:lnTo>
                    <a:lnTo>
                      <a:pt x="568" y="183"/>
                    </a:lnTo>
                    <a:lnTo>
                      <a:pt x="572" y="171"/>
                    </a:lnTo>
                    <a:lnTo>
                      <a:pt x="574" y="159"/>
                    </a:lnTo>
                    <a:lnTo>
                      <a:pt x="576" y="146"/>
                    </a:lnTo>
                    <a:lnTo>
                      <a:pt x="577" y="134"/>
                    </a:lnTo>
                    <a:lnTo>
                      <a:pt x="576" y="122"/>
                    </a:lnTo>
                    <a:lnTo>
                      <a:pt x="574" y="111"/>
                    </a:lnTo>
                    <a:lnTo>
                      <a:pt x="572" y="99"/>
                    </a:lnTo>
                    <a:lnTo>
                      <a:pt x="568" y="87"/>
                    </a:lnTo>
                    <a:lnTo>
                      <a:pt x="563" y="75"/>
                    </a:lnTo>
                    <a:lnTo>
                      <a:pt x="556" y="65"/>
                    </a:lnTo>
                    <a:lnTo>
                      <a:pt x="548" y="55"/>
                    </a:lnTo>
                    <a:lnTo>
                      <a:pt x="540" y="45"/>
                    </a:lnTo>
                    <a:lnTo>
                      <a:pt x="516" y="21"/>
                    </a:lnTo>
                    <a:lnTo>
                      <a:pt x="495" y="0"/>
                    </a:lnTo>
                    <a:lnTo>
                      <a:pt x="326" y="167"/>
                    </a:lnTo>
                    <a:lnTo>
                      <a:pt x="347" y="188"/>
                    </a:lnTo>
                    <a:lnTo>
                      <a:pt x="442" y="232"/>
                    </a:lnTo>
                    <a:lnTo>
                      <a:pt x="418" y="257"/>
                    </a:lnTo>
                    <a:lnTo>
                      <a:pt x="338" y="337"/>
                    </a:lnTo>
                    <a:lnTo>
                      <a:pt x="257" y="416"/>
                    </a:lnTo>
                    <a:lnTo>
                      <a:pt x="234" y="441"/>
                    </a:lnTo>
                    <a:lnTo>
                      <a:pt x="189" y="346"/>
                    </a:lnTo>
                    <a:lnTo>
                      <a:pt x="168" y="325"/>
                    </a:lnTo>
                    <a:lnTo>
                      <a:pt x="0" y="493"/>
                    </a:lnTo>
                    <a:lnTo>
                      <a:pt x="21" y="514"/>
                    </a:lnTo>
                    <a:lnTo>
                      <a:pt x="45" y="539"/>
                    </a:lnTo>
                    <a:lnTo>
                      <a:pt x="45" y="539"/>
                    </a:lnTo>
                    <a:lnTo>
                      <a:pt x="56" y="548"/>
                    </a:lnTo>
                    <a:lnTo>
                      <a:pt x="66" y="555"/>
                    </a:lnTo>
                    <a:lnTo>
                      <a:pt x="77" y="561"/>
                    </a:lnTo>
                    <a:lnTo>
                      <a:pt x="87" y="567"/>
                    </a:lnTo>
                    <a:lnTo>
                      <a:pt x="99" y="570"/>
                    </a:lnTo>
                    <a:lnTo>
                      <a:pt x="111" y="573"/>
                    </a:lnTo>
                    <a:lnTo>
                      <a:pt x="124" y="576"/>
                    </a:lnTo>
                    <a:lnTo>
                      <a:pt x="136" y="576"/>
                    </a:lnTo>
                    <a:lnTo>
                      <a:pt x="147" y="576"/>
                    </a:lnTo>
                    <a:lnTo>
                      <a:pt x="159" y="573"/>
                    </a:lnTo>
                    <a:lnTo>
                      <a:pt x="171" y="570"/>
                    </a:lnTo>
                    <a:lnTo>
                      <a:pt x="183" y="567"/>
                    </a:lnTo>
                    <a:lnTo>
                      <a:pt x="194" y="561"/>
                    </a:lnTo>
                    <a:lnTo>
                      <a:pt x="205" y="555"/>
                    </a:lnTo>
                    <a:lnTo>
                      <a:pt x="215" y="548"/>
                    </a:lnTo>
                    <a:lnTo>
                      <a:pt x="224" y="539"/>
                    </a:lnTo>
                    <a:lnTo>
                      <a:pt x="224" y="539"/>
                    </a:lnTo>
                    <a:close/>
                  </a:path>
                </a:pathLst>
              </a:custGeom>
              <a:solidFill>
                <a:srgbClr val="035CAC"/>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sp>
            <p:nvSpPr>
              <p:cNvPr id="27" name="Freeform 10833"/>
              <p:cNvSpPr/>
              <p:nvPr/>
            </p:nvSpPr>
            <p:spPr bwMode="auto">
              <a:xfrm>
                <a:off x="2668950" y="4845405"/>
                <a:ext cx="53285" cy="48718"/>
              </a:xfrm>
              <a:custGeom>
                <a:avLst/>
                <a:gdLst>
                  <a:gd name="T0" fmla="*/ 0 w 139"/>
                  <a:gd name="T1" fmla="*/ 118 h 131"/>
                  <a:gd name="T2" fmla="*/ 0 w 139"/>
                  <a:gd name="T3" fmla="*/ 131 h 131"/>
                  <a:gd name="T4" fmla="*/ 40 w 139"/>
                  <a:gd name="T5" fmla="*/ 131 h 131"/>
                  <a:gd name="T6" fmla="*/ 40 w 139"/>
                  <a:gd name="T7" fmla="*/ 118 h 131"/>
                  <a:gd name="T8" fmla="*/ 40 w 139"/>
                  <a:gd name="T9" fmla="*/ 118 h 131"/>
                  <a:gd name="T10" fmla="*/ 40 w 139"/>
                  <a:gd name="T11" fmla="*/ 110 h 131"/>
                  <a:gd name="T12" fmla="*/ 41 w 139"/>
                  <a:gd name="T13" fmla="*/ 102 h 131"/>
                  <a:gd name="T14" fmla="*/ 45 w 139"/>
                  <a:gd name="T15" fmla="*/ 88 h 131"/>
                  <a:gd name="T16" fmla="*/ 53 w 139"/>
                  <a:gd name="T17" fmla="*/ 75 h 131"/>
                  <a:gd name="T18" fmla="*/ 62 w 139"/>
                  <a:gd name="T19" fmla="*/ 63 h 131"/>
                  <a:gd name="T20" fmla="*/ 74 w 139"/>
                  <a:gd name="T21" fmla="*/ 52 h 131"/>
                  <a:gd name="T22" fmla="*/ 87 w 139"/>
                  <a:gd name="T23" fmla="*/ 46 h 131"/>
                  <a:gd name="T24" fmla="*/ 102 w 139"/>
                  <a:gd name="T25" fmla="*/ 42 h 131"/>
                  <a:gd name="T26" fmla="*/ 109 w 139"/>
                  <a:gd name="T27" fmla="*/ 41 h 131"/>
                  <a:gd name="T28" fmla="*/ 117 w 139"/>
                  <a:gd name="T29" fmla="*/ 39 h 131"/>
                  <a:gd name="T30" fmla="*/ 117 w 139"/>
                  <a:gd name="T31" fmla="*/ 39 h 131"/>
                  <a:gd name="T32" fmla="*/ 124 w 139"/>
                  <a:gd name="T33" fmla="*/ 41 h 131"/>
                  <a:gd name="T34" fmla="*/ 139 w 139"/>
                  <a:gd name="T35" fmla="*/ 42 h 131"/>
                  <a:gd name="T36" fmla="*/ 139 w 139"/>
                  <a:gd name="T37" fmla="*/ 1 h 131"/>
                  <a:gd name="T38" fmla="*/ 126 w 139"/>
                  <a:gd name="T39" fmla="*/ 0 h 131"/>
                  <a:gd name="T40" fmla="*/ 126 w 139"/>
                  <a:gd name="T41" fmla="*/ 0 h 131"/>
                  <a:gd name="T42" fmla="*/ 117 w 139"/>
                  <a:gd name="T43" fmla="*/ 0 h 131"/>
                  <a:gd name="T44" fmla="*/ 117 w 139"/>
                  <a:gd name="T45" fmla="*/ 0 h 131"/>
                  <a:gd name="T46" fmla="*/ 105 w 139"/>
                  <a:gd name="T47" fmla="*/ 0 h 131"/>
                  <a:gd name="T48" fmla="*/ 94 w 139"/>
                  <a:gd name="T49" fmla="*/ 3 h 131"/>
                  <a:gd name="T50" fmla="*/ 82 w 139"/>
                  <a:gd name="T51" fmla="*/ 5 h 131"/>
                  <a:gd name="T52" fmla="*/ 72 w 139"/>
                  <a:gd name="T53" fmla="*/ 9 h 131"/>
                  <a:gd name="T54" fmla="*/ 61 w 139"/>
                  <a:gd name="T55" fmla="*/ 15 h 131"/>
                  <a:gd name="T56" fmla="*/ 52 w 139"/>
                  <a:gd name="T57" fmla="*/ 20 h 131"/>
                  <a:gd name="T58" fmla="*/ 43 w 139"/>
                  <a:gd name="T59" fmla="*/ 26 h 131"/>
                  <a:gd name="T60" fmla="*/ 35 w 139"/>
                  <a:gd name="T61" fmla="*/ 34 h 131"/>
                  <a:gd name="T62" fmla="*/ 27 w 139"/>
                  <a:gd name="T63" fmla="*/ 43 h 131"/>
                  <a:gd name="T64" fmla="*/ 21 w 139"/>
                  <a:gd name="T65" fmla="*/ 52 h 131"/>
                  <a:gd name="T66" fmla="*/ 14 w 139"/>
                  <a:gd name="T67" fmla="*/ 62 h 131"/>
                  <a:gd name="T68" fmla="*/ 9 w 139"/>
                  <a:gd name="T69" fmla="*/ 72 h 131"/>
                  <a:gd name="T70" fmla="*/ 5 w 139"/>
                  <a:gd name="T71" fmla="*/ 82 h 131"/>
                  <a:gd name="T72" fmla="*/ 2 w 139"/>
                  <a:gd name="T73" fmla="*/ 94 h 131"/>
                  <a:gd name="T74" fmla="*/ 1 w 139"/>
                  <a:gd name="T75" fmla="*/ 105 h 131"/>
                  <a:gd name="T76" fmla="*/ 0 w 139"/>
                  <a:gd name="T77" fmla="*/ 118 h 131"/>
                  <a:gd name="T78" fmla="*/ 0 w 139"/>
                  <a:gd name="T79" fmla="*/ 118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9" h="131">
                    <a:moveTo>
                      <a:pt x="0" y="118"/>
                    </a:moveTo>
                    <a:lnTo>
                      <a:pt x="0" y="131"/>
                    </a:lnTo>
                    <a:lnTo>
                      <a:pt x="40" y="131"/>
                    </a:lnTo>
                    <a:lnTo>
                      <a:pt x="40" y="118"/>
                    </a:lnTo>
                    <a:lnTo>
                      <a:pt x="40" y="118"/>
                    </a:lnTo>
                    <a:lnTo>
                      <a:pt x="40" y="110"/>
                    </a:lnTo>
                    <a:lnTo>
                      <a:pt x="41" y="102"/>
                    </a:lnTo>
                    <a:lnTo>
                      <a:pt x="45" y="88"/>
                    </a:lnTo>
                    <a:lnTo>
                      <a:pt x="53" y="75"/>
                    </a:lnTo>
                    <a:lnTo>
                      <a:pt x="62" y="63"/>
                    </a:lnTo>
                    <a:lnTo>
                      <a:pt x="74" y="52"/>
                    </a:lnTo>
                    <a:lnTo>
                      <a:pt x="87" y="46"/>
                    </a:lnTo>
                    <a:lnTo>
                      <a:pt x="102" y="42"/>
                    </a:lnTo>
                    <a:lnTo>
                      <a:pt x="109" y="41"/>
                    </a:lnTo>
                    <a:lnTo>
                      <a:pt x="117" y="39"/>
                    </a:lnTo>
                    <a:lnTo>
                      <a:pt x="117" y="39"/>
                    </a:lnTo>
                    <a:lnTo>
                      <a:pt x="124" y="41"/>
                    </a:lnTo>
                    <a:lnTo>
                      <a:pt x="139" y="42"/>
                    </a:lnTo>
                    <a:lnTo>
                      <a:pt x="139" y="1"/>
                    </a:lnTo>
                    <a:lnTo>
                      <a:pt x="126" y="0"/>
                    </a:lnTo>
                    <a:lnTo>
                      <a:pt x="126" y="0"/>
                    </a:lnTo>
                    <a:lnTo>
                      <a:pt x="117" y="0"/>
                    </a:lnTo>
                    <a:lnTo>
                      <a:pt x="117" y="0"/>
                    </a:lnTo>
                    <a:lnTo>
                      <a:pt x="105" y="0"/>
                    </a:lnTo>
                    <a:lnTo>
                      <a:pt x="94" y="3"/>
                    </a:lnTo>
                    <a:lnTo>
                      <a:pt x="82" y="5"/>
                    </a:lnTo>
                    <a:lnTo>
                      <a:pt x="72" y="9"/>
                    </a:lnTo>
                    <a:lnTo>
                      <a:pt x="61" y="15"/>
                    </a:lnTo>
                    <a:lnTo>
                      <a:pt x="52" y="20"/>
                    </a:lnTo>
                    <a:lnTo>
                      <a:pt x="43" y="26"/>
                    </a:lnTo>
                    <a:lnTo>
                      <a:pt x="35" y="34"/>
                    </a:lnTo>
                    <a:lnTo>
                      <a:pt x="27" y="43"/>
                    </a:lnTo>
                    <a:lnTo>
                      <a:pt x="21" y="52"/>
                    </a:lnTo>
                    <a:lnTo>
                      <a:pt x="14" y="62"/>
                    </a:lnTo>
                    <a:lnTo>
                      <a:pt x="9" y="72"/>
                    </a:lnTo>
                    <a:lnTo>
                      <a:pt x="5" y="82"/>
                    </a:lnTo>
                    <a:lnTo>
                      <a:pt x="2" y="94"/>
                    </a:lnTo>
                    <a:lnTo>
                      <a:pt x="1" y="105"/>
                    </a:lnTo>
                    <a:lnTo>
                      <a:pt x="0" y="118"/>
                    </a:lnTo>
                    <a:lnTo>
                      <a:pt x="0" y="118"/>
                    </a:lnTo>
                    <a:close/>
                  </a:path>
                </a:pathLst>
              </a:custGeom>
              <a:solidFill>
                <a:srgbClr val="035CAC"/>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sp>
            <p:nvSpPr>
              <p:cNvPr id="28" name="Freeform 10834"/>
              <p:cNvSpPr/>
              <p:nvPr/>
            </p:nvSpPr>
            <p:spPr bwMode="auto">
              <a:xfrm>
                <a:off x="2632411" y="4810389"/>
                <a:ext cx="89824" cy="83734"/>
              </a:xfrm>
              <a:custGeom>
                <a:avLst/>
                <a:gdLst>
                  <a:gd name="T0" fmla="*/ 0 w 233"/>
                  <a:gd name="T1" fmla="*/ 197 h 220"/>
                  <a:gd name="T2" fmla="*/ 0 w 233"/>
                  <a:gd name="T3" fmla="*/ 220 h 220"/>
                  <a:gd name="T4" fmla="*/ 66 w 233"/>
                  <a:gd name="T5" fmla="*/ 220 h 220"/>
                  <a:gd name="T6" fmla="*/ 66 w 233"/>
                  <a:gd name="T7" fmla="*/ 197 h 220"/>
                  <a:gd name="T8" fmla="*/ 66 w 233"/>
                  <a:gd name="T9" fmla="*/ 197 h 220"/>
                  <a:gd name="T10" fmla="*/ 66 w 233"/>
                  <a:gd name="T11" fmla="*/ 184 h 220"/>
                  <a:gd name="T12" fmla="*/ 69 w 233"/>
                  <a:gd name="T13" fmla="*/ 171 h 220"/>
                  <a:gd name="T14" fmla="*/ 71 w 233"/>
                  <a:gd name="T15" fmla="*/ 158 h 220"/>
                  <a:gd name="T16" fmla="*/ 77 w 233"/>
                  <a:gd name="T17" fmla="*/ 146 h 220"/>
                  <a:gd name="T18" fmla="*/ 82 w 233"/>
                  <a:gd name="T19" fmla="*/ 136 h 220"/>
                  <a:gd name="T20" fmla="*/ 88 w 233"/>
                  <a:gd name="T21" fmla="*/ 124 h 220"/>
                  <a:gd name="T22" fmla="*/ 95 w 233"/>
                  <a:gd name="T23" fmla="*/ 115 h 220"/>
                  <a:gd name="T24" fmla="*/ 104 w 233"/>
                  <a:gd name="T25" fmla="*/ 106 h 220"/>
                  <a:gd name="T26" fmla="*/ 113 w 233"/>
                  <a:gd name="T27" fmla="*/ 96 h 220"/>
                  <a:gd name="T28" fmla="*/ 124 w 233"/>
                  <a:gd name="T29" fmla="*/ 89 h 220"/>
                  <a:gd name="T30" fmla="*/ 134 w 233"/>
                  <a:gd name="T31" fmla="*/ 82 h 220"/>
                  <a:gd name="T32" fmla="*/ 146 w 233"/>
                  <a:gd name="T33" fmla="*/ 77 h 220"/>
                  <a:gd name="T34" fmla="*/ 158 w 233"/>
                  <a:gd name="T35" fmla="*/ 73 h 220"/>
                  <a:gd name="T36" fmla="*/ 169 w 233"/>
                  <a:gd name="T37" fmla="*/ 69 h 220"/>
                  <a:gd name="T38" fmla="*/ 182 w 233"/>
                  <a:gd name="T39" fmla="*/ 68 h 220"/>
                  <a:gd name="T40" fmla="*/ 196 w 233"/>
                  <a:gd name="T41" fmla="*/ 66 h 220"/>
                  <a:gd name="T42" fmla="*/ 196 w 233"/>
                  <a:gd name="T43" fmla="*/ 66 h 220"/>
                  <a:gd name="T44" fmla="*/ 209 w 233"/>
                  <a:gd name="T45" fmla="*/ 68 h 220"/>
                  <a:gd name="T46" fmla="*/ 233 w 233"/>
                  <a:gd name="T47" fmla="*/ 70 h 220"/>
                  <a:gd name="T48" fmla="*/ 233 w 233"/>
                  <a:gd name="T49" fmla="*/ 2 h 220"/>
                  <a:gd name="T50" fmla="*/ 213 w 233"/>
                  <a:gd name="T51" fmla="*/ 1 h 220"/>
                  <a:gd name="T52" fmla="*/ 213 w 233"/>
                  <a:gd name="T53" fmla="*/ 1 h 220"/>
                  <a:gd name="T54" fmla="*/ 196 w 233"/>
                  <a:gd name="T55" fmla="*/ 0 h 220"/>
                  <a:gd name="T56" fmla="*/ 196 w 233"/>
                  <a:gd name="T57" fmla="*/ 0 h 220"/>
                  <a:gd name="T58" fmla="*/ 176 w 233"/>
                  <a:gd name="T59" fmla="*/ 1 h 220"/>
                  <a:gd name="T60" fmla="*/ 156 w 233"/>
                  <a:gd name="T61" fmla="*/ 4 h 220"/>
                  <a:gd name="T62" fmla="*/ 138 w 233"/>
                  <a:gd name="T63" fmla="*/ 9 h 220"/>
                  <a:gd name="T64" fmla="*/ 120 w 233"/>
                  <a:gd name="T65" fmla="*/ 15 h 220"/>
                  <a:gd name="T66" fmla="*/ 103 w 233"/>
                  <a:gd name="T67" fmla="*/ 23 h 220"/>
                  <a:gd name="T68" fmla="*/ 86 w 233"/>
                  <a:gd name="T69" fmla="*/ 34 h 220"/>
                  <a:gd name="T70" fmla="*/ 70 w 233"/>
                  <a:gd name="T71" fmla="*/ 45 h 220"/>
                  <a:gd name="T72" fmla="*/ 57 w 233"/>
                  <a:gd name="T73" fmla="*/ 57 h 220"/>
                  <a:gd name="T74" fmla="*/ 44 w 233"/>
                  <a:gd name="T75" fmla="*/ 72 h 220"/>
                  <a:gd name="T76" fmla="*/ 32 w 233"/>
                  <a:gd name="T77" fmla="*/ 87 h 220"/>
                  <a:gd name="T78" fmla="*/ 23 w 233"/>
                  <a:gd name="T79" fmla="*/ 103 h 220"/>
                  <a:gd name="T80" fmla="*/ 14 w 233"/>
                  <a:gd name="T81" fmla="*/ 120 h 220"/>
                  <a:gd name="T82" fmla="*/ 7 w 233"/>
                  <a:gd name="T83" fmla="*/ 138 h 220"/>
                  <a:gd name="T84" fmla="*/ 4 w 233"/>
                  <a:gd name="T85" fmla="*/ 158 h 220"/>
                  <a:gd name="T86" fmla="*/ 0 w 233"/>
                  <a:gd name="T87" fmla="*/ 177 h 220"/>
                  <a:gd name="T88" fmla="*/ 0 w 233"/>
                  <a:gd name="T89" fmla="*/ 197 h 220"/>
                  <a:gd name="T90" fmla="*/ 0 w 233"/>
                  <a:gd name="T91" fmla="*/ 1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3" h="220">
                    <a:moveTo>
                      <a:pt x="0" y="197"/>
                    </a:moveTo>
                    <a:lnTo>
                      <a:pt x="0" y="220"/>
                    </a:lnTo>
                    <a:lnTo>
                      <a:pt x="66" y="220"/>
                    </a:lnTo>
                    <a:lnTo>
                      <a:pt x="66" y="197"/>
                    </a:lnTo>
                    <a:lnTo>
                      <a:pt x="66" y="197"/>
                    </a:lnTo>
                    <a:lnTo>
                      <a:pt x="66" y="184"/>
                    </a:lnTo>
                    <a:lnTo>
                      <a:pt x="69" y="171"/>
                    </a:lnTo>
                    <a:lnTo>
                      <a:pt x="71" y="158"/>
                    </a:lnTo>
                    <a:lnTo>
                      <a:pt x="77" y="146"/>
                    </a:lnTo>
                    <a:lnTo>
                      <a:pt x="82" y="136"/>
                    </a:lnTo>
                    <a:lnTo>
                      <a:pt x="88" y="124"/>
                    </a:lnTo>
                    <a:lnTo>
                      <a:pt x="95" y="115"/>
                    </a:lnTo>
                    <a:lnTo>
                      <a:pt x="104" y="106"/>
                    </a:lnTo>
                    <a:lnTo>
                      <a:pt x="113" y="96"/>
                    </a:lnTo>
                    <a:lnTo>
                      <a:pt x="124" y="89"/>
                    </a:lnTo>
                    <a:lnTo>
                      <a:pt x="134" y="82"/>
                    </a:lnTo>
                    <a:lnTo>
                      <a:pt x="146" y="77"/>
                    </a:lnTo>
                    <a:lnTo>
                      <a:pt x="158" y="73"/>
                    </a:lnTo>
                    <a:lnTo>
                      <a:pt x="169" y="69"/>
                    </a:lnTo>
                    <a:lnTo>
                      <a:pt x="182" y="68"/>
                    </a:lnTo>
                    <a:lnTo>
                      <a:pt x="196" y="66"/>
                    </a:lnTo>
                    <a:lnTo>
                      <a:pt x="196" y="66"/>
                    </a:lnTo>
                    <a:lnTo>
                      <a:pt x="209" y="68"/>
                    </a:lnTo>
                    <a:lnTo>
                      <a:pt x="233" y="70"/>
                    </a:lnTo>
                    <a:lnTo>
                      <a:pt x="233" y="2"/>
                    </a:lnTo>
                    <a:lnTo>
                      <a:pt x="213" y="1"/>
                    </a:lnTo>
                    <a:lnTo>
                      <a:pt x="213" y="1"/>
                    </a:lnTo>
                    <a:lnTo>
                      <a:pt x="196" y="0"/>
                    </a:lnTo>
                    <a:lnTo>
                      <a:pt x="196" y="0"/>
                    </a:lnTo>
                    <a:lnTo>
                      <a:pt x="176" y="1"/>
                    </a:lnTo>
                    <a:lnTo>
                      <a:pt x="156" y="4"/>
                    </a:lnTo>
                    <a:lnTo>
                      <a:pt x="138" y="9"/>
                    </a:lnTo>
                    <a:lnTo>
                      <a:pt x="120" y="15"/>
                    </a:lnTo>
                    <a:lnTo>
                      <a:pt x="103" y="23"/>
                    </a:lnTo>
                    <a:lnTo>
                      <a:pt x="86" y="34"/>
                    </a:lnTo>
                    <a:lnTo>
                      <a:pt x="70" y="45"/>
                    </a:lnTo>
                    <a:lnTo>
                      <a:pt x="57" y="57"/>
                    </a:lnTo>
                    <a:lnTo>
                      <a:pt x="44" y="72"/>
                    </a:lnTo>
                    <a:lnTo>
                      <a:pt x="32" y="87"/>
                    </a:lnTo>
                    <a:lnTo>
                      <a:pt x="23" y="103"/>
                    </a:lnTo>
                    <a:lnTo>
                      <a:pt x="14" y="120"/>
                    </a:lnTo>
                    <a:lnTo>
                      <a:pt x="7" y="138"/>
                    </a:lnTo>
                    <a:lnTo>
                      <a:pt x="4" y="158"/>
                    </a:lnTo>
                    <a:lnTo>
                      <a:pt x="0" y="177"/>
                    </a:lnTo>
                    <a:lnTo>
                      <a:pt x="0" y="197"/>
                    </a:lnTo>
                    <a:lnTo>
                      <a:pt x="0" y="197"/>
                    </a:lnTo>
                    <a:close/>
                  </a:path>
                </a:pathLst>
              </a:custGeom>
              <a:solidFill>
                <a:srgbClr val="035CAC"/>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grpSp>
      </p:grpSp>
      <p:cxnSp>
        <p:nvCxnSpPr>
          <p:cNvPr id="36" name="Straight Connector 16"/>
          <p:cNvCxnSpPr/>
          <p:nvPr/>
        </p:nvCxnSpPr>
        <p:spPr>
          <a:xfrm flipH="1">
            <a:off x="5000895" y="2602037"/>
            <a:ext cx="762842" cy="48178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156"/>
          <p:cNvCxnSpPr/>
          <p:nvPr/>
        </p:nvCxnSpPr>
        <p:spPr>
          <a:xfrm flipH="1" flipV="1">
            <a:off x="5002554" y="3727825"/>
            <a:ext cx="1253314" cy="2741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157"/>
          <p:cNvCxnSpPr/>
          <p:nvPr/>
        </p:nvCxnSpPr>
        <p:spPr>
          <a:xfrm flipH="1" flipV="1">
            <a:off x="5002554" y="4434765"/>
            <a:ext cx="885055" cy="40346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5838736" y="2115095"/>
            <a:ext cx="692411" cy="692411"/>
            <a:chOff x="5838736" y="2115095"/>
            <a:chExt cx="692411" cy="692411"/>
          </a:xfrm>
        </p:grpSpPr>
        <p:sp>
          <p:nvSpPr>
            <p:cNvPr id="41" name="Oval 110"/>
            <p:cNvSpPr/>
            <p:nvPr/>
          </p:nvSpPr>
          <p:spPr>
            <a:xfrm>
              <a:off x="5838736" y="2115095"/>
              <a:ext cx="692411" cy="692411"/>
            </a:xfrm>
            <a:prstGeom prst="ellipse">
              <a:avLst/>
            </a:prstGeom>
            <a:solidFill>
              <a:srgbClr val="035CAC"/>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3600" kern="1200">
                <a:solidFill>
                  <a:prstClr val="white">
                    <a:lumMod val="95000"/>
                  </a:prstClr>
                </a:solidFill>
                <a:latin typeface="Calibri" panose="020F0502020204030204"/>
              </a:endParaRPr>
            </a:p>
          </p:txBody>
        </p:sp>
        <p:sp>
          <p:nvSpPr>
            <p:cNvPr id="44" name="Freeform 47"/>
            <p:cNvSpPr>
              <a:spLocks noEditPoints="1"/>
            </p:cNvSpPr>
            <p:nvPr/>
          </p:nvSpPr>
          <p:spPr bwMode="auto">
            <a:xfrm>
              <a:off x="6028033" y="2291072"/>
              <a:ext cx="320484" cy="320484"/>
            </a:xfrm>
            <a:custGeom>
              <a:avLst/>
              <a:gdLst>
                <a:gd name="T0" fmla="*/ 824 w 1152"/>
                <a:gd name="T1" fmla="*/ 897 h 1153"/>
                <a:gd name="T2" fmla="*/ 743 w 1152"/>
                <a:gd name="T3" fmla="*/ 712 h 1153"/>
                <a:gd name="T4" fmla="*/ 920 w 1152"/>
                <a:gd name="T5" fmla="*/ 644 h 1153"/>
                <a:gd name="T6" fmla="*/ 972 w 1152"/>
                <a:gd name="T7" fmla="*/ 505 h 1153"/>
                <a:gd name="T8" fmla="*/ 920 w 1152"/>
                <a:gd name="T9" fmla="*/ 365 h 1153"/>
                <a:gd name="T10" fmla="*/ 743 w 1152"/>
                <a:gd name="T11" fmla="*/ 297 h 1153"/>
                <a:gd name="T12" fmla="*/ 824 w 1152"/>
                <a:gd name="T13" fmla="*/ 114 h 1153"/>
                <a:gd name="T14" fmla="*/ 909 w 1152"/>
                <a:gd name="T15" fmla="*/ 74 h 1153"/>
                <a:gd name="T16" fmla="*/ 986 w 1152"/>
                <a:gd name="T17" fmla="*/ 124 h 1153"/>
                <a:gd name="T18" fmla="*/ 1058 w 1152"/>
                <a:gd name="T19" fmla="*/ 298 h 1153"/>
                <a:gd name="T20" fmla="*/ 1066 w 1152"/>
                <a:gd name="T21" fmla="*/ 673 h 1153"/>
                <a:gd name="T22" fmla="*/ 993 w 1152"/>
                <a:gd name="T23" fmla="*/ 874 h 1153"/>
                <a:gd name="T24" fmla="*/ 919 w 1152"/>
                <a:gd name="T25" fmla="*/ 934 h 1153"/>
                <a:gd name="T26" fmla="*/ 447 w 1152"/>
                <a:gd name="T27" fmla="*/ 608 h 1153"/>
                <a:gd name="T28" fmla="*/ 401 w 1152"/>
                <a:gd name="T29" fmla="*/ 547 h 1153"/>
                <a:gd name="T30" fmla="*/ 405 w 1152"/>
                <a:gd name="T31" fmla="*/ 453 h 1153"/>
                <a:gd name="T32" fmla="*/ 453 w 1152"/>
                <a:gd name="T33" fmla="*/ 399 h 1153"/>
                <a:gd name="T34" fmla="*/ 550 w 1152"/>
                <a:gd name="T35" fmla="*/ 386 h 1153"/>
                <a:gd name="T36" fmla="*/ 654 w 1152"/>
                <a:gd name="T37" fmla="*/ 390 h 1153"/>
                <a:gd name="T38" fmla="*/ 652 w 1152"/>
                <a:gd name="T39" fmla="*/ 596 h 1153"/>
                <a:gd name="T40" fmla="*/ 562 w 1152"/>
                <a:gd name="T41" fmla="*/ 628 h 1153"/>
                <a:gd name="T42" fmla="*/ 288 w 1152"/>
                <a:gd name="T43" fmla="*/ 1080 h 1153"/>
                <a:gd name="T44" fmla="*/ 269 w 1152"/>
                <a:gd name="T45" fmla="*/ 685 h 1153"/>
                <a:gd name="T46" fmla="*/ 397 w 1152"/>
                <a:gd name="T47" fmla="*/ 985 h 1153"/>
                <a:gd name="T48" fmla="*/ 72 w 1152"/>
                <a:gd name="T49" fmla="*/ 505 h 1153"/>
                <a:gd name="T50" fmla="*/ 98 w 1152"/>
                <a:gd name="T51" fmla="*/ 421 h 1153"/>
                <a:gd name="T52" fmla="*/ 388 w 1152"/>
                <a:gd name="T53" fmla="*/ 407 h 1153"/>
                <a:gd name="T54" fmla="*/ 362 w 1152"/>
                <a:gd name="T55" fmla="*/ 536 h 1153"/>
                <a:gd name="T56" fmla="*/ 129 w 1152"/>
                <a:gd name="T57" fmla="*/ 610 h 1153"/>
                <a:gd name="T58" fmla="*/ 81 w 1152"/>
                <a:gd name="T59" fmla="*/ 556 h 1153"/>
                <a:gd name="T60" fmla="*/ 721 w 1152"/>
                <a:gd name="T61" fmla="*/ 450 h 1153"/>
                <a:gd name="T62" fmla="*/ 868 w 1152"/>
                <a:gd name="T63" fmla="*/ 415 h 1153"/>
                <a:gd name="T64" fmla="*/ 899 w 1152"/>
                <a:gd name="T65" fmla="*/ 494 h 1153"/>
                <a:gd name="T66" fmla="*/ 879 w 1152"/>
                <a:gd name="T67" fmla="*/ 581 h 1153"/>
                <a:gd name="T68" fmla="*/ 725 w 1152"/>
                <a:gd name="T69" fmla="*/ 613 h 1153"/>
                <a:gd name="T70" fmla="*/ 860 w 1152"/>
                <a:gd name="T71" fmla="*/ 6 h 1153"/>
                <a:gd name="T72" fmla="*/ 761 w 1152"/>
                <a:gd name="T73" fmla="*/ 77 h 1153"/>
                <a:gd name="T74" fmla="*/ 675 w 1152"/>
                <a:gd name="T75" fmla="*/ 210 h 1153"/>
                <a:gd name="T76" fmla="*/ 531 w 1152"/>
                <a:gd name="T77" fmla="*/ 317 h 1153"/>
                <a:gd name="T78" fmla="*/ 101 w 1152"/>
                <a:gd name="T79" fmla="*/ 333 h 1153"/>
                <a:gd name="T80" fmla="*/ 11 w 1152"/>
                <a:gd name="T81" fmla="*/ 434 h 1153"/>
                <a:gd name="T82" fmla="*/ 17 w 1152"/>
                <a:gd name="T83" fmla="*/ 591 h 1153"/>
                <a:gd name="T84" fmla="*/ 114 w 1152"/>
                <a:gd name="T85" fmla="*/ 681 h 1153"/>
                <a:gd name="T86" fmla="*/ 190 w 1152"/>
                <a:gd name="T87" fmla="*/ 701 h 1153"/>
                <a:gd name="T88" fmla="*/ 216 w 1152"/>
                <a:gd name="T89" fmla="*/ 756 h 1153"/>
                <a:gd name="T90" fmla="*/ 237 w 1152"/>
                <a:gd name="T91" fmla="*/ 1132 h 1153"/>
                <a:gd name="T92" fmla="*/ 432 w 1152"/>
                <a:gd name="T93" fmla="*/ 1153 h 1153"/>
                <a:gd name="T94" fmla="*/ 488 w 1152"/>
                <a:gd name="T95" fmla="*/ 1127 h 1153"/>
                <a:gd name="T96" fmla="*/ 503 w 1152"/>
                <a:gd name="T97" fmla="*/ 1038 h 1153"/>
                <a:gd name="T98" fmla="*/ 469 w 1152"/>
                <a:gd name="T99" fmla="*/ 980 h 1153"/>
                <a:gd name="T100" fmla="*/ 475 w 1152"/>
                <a:gd name="T101" fmla="*/ 701 h 1153"/>
                <a:gd name="T102" fmla="*/ 513 w 1152"/>
                <a:gd name="T103" fmla="*/ 689 h 1153"/>
                <a:gd name="T104" fmla="*/ 652 w 1152"/>
                <a:gd name="T105" fmla="*/ 774 h 1153"/>
                <a:gd name="T106" fmla="*/ 743 w 1152"/>
                <a:gd name="T107" fmla="*/ 909 h 1153"/>
                <a:gd name="T108" fmla="*/ 836 w 1152"/>
                <a:gd name="T109" fmla="*/ 995 h 1153"/>
                <a:gd name="T110" fmla="*/ 959 w 1152"/>
                <a:gd name="T111" fmla="*/ 997 h 1153"/>
                <a:gd name="T112" fmla="*/ 1062 w 1152"/>
                <a:gd name="T113" fmla="*/ 900 h 1153"/>
                <a:gd name="T114" fmla="*/ 1127 w 1152"/>
                <a:gd name="T115" fmla="*/ 733 h 1153"/>
                <a:gd name="T116" fmla="*/ 1143 w 1152"/>
                <a:gd name="T117" fmla="*/ 365 h 1153"/>
                <a:gd name="T118" fmla="*/ 1088 w 1152"/>
                <a:gd name="T119" fmla="*/ 159 h 1153"/>
                <a:gd name="T120" fmla="*/ 998 w 1152"/>
                <a:gd name="T121" fmla="*/ 35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2" h="1153">
                  <a:moveTo>
                    <a:pt x="900" y="937"/>
                  </a:moveTo>
                  <a:lnTo>
                    <a:pt x="893" y="937"/>
                  </a:lnTo>
                  <a:lnTo>
                    <a:pt x="886" y="936"/>
                  </a:lnTo>
                  <a:lnTo>
                    <a:pt x="880" y="934"/>
                  </a:lnTo>
                  <a:lnTo>
                    <a:pt x="873" y="932"/>
                  </a:lnTo>
                  <a:lnTo>
                    <a:pt x="860" y="926"/>
                  </a:lnTo>
                  <a:lnTo>
                    <a:pt x="847" y="918"/>
                  </a:lnTo>
                  <a:lnTo>
                    <a:pt x="836" y="909"/>
                  </a:lnTo>
                  <a:lnTo>
                    <a:pt x="824" y="897"/>
                  </a:lnTo>
                  <a:lnTo>
                    <a:pt x="813" y="883"/>
                  </a:lnTo>
                  <a:lnTo>
                    <a:pt x="802" y="866"/>
                  </a:lnTo>
                  <a:lnTo>
                    <a:pt x="791" y="849"/>
                  </a:lnTo>
                  <a:lnTo>
                    <a:pt x="782" y="830"/>
                  </a:lnTo>
                  <a:lnTo>
                    <a:pt x="773" y="809"/>
                  </a:lnTo>
                  <a:lnTo>
                    <a:pt x="764" y="787"/>
                  </a:lnTo>
                  <a:lnTo>
                    <a:pt x="756" y="763"/>
                  </a:lnTo>
                  <a:lnTo>
                    <a:pt x="749" y="738"/>
                  </a:lnTo>
                  <a:lnTo>
                    <a:pt x="743" y="712"/>
                  </a:lnTo>
                  <a:lnTo>
                    <a:pt x="736" y="685"/>
                  </a:lnTo>
                  <a:lnTo>
                    <a:pt x="828" y="685"/>
                  </a:lnTo>
                  <a:lnTo>
                    <a:pt x="843" y="684"/>
                  </a:lnTo>
                  <a:lnTo>
                    <a:pt x="857" y="681"/>
                  </a:lnTo>
                  <a:lnTo>
                    <a:pt x="871" y="676"/>
                  </a:lnTo>
                  <a:lnTo>
                    <a:pt x="884" y="671"/>
                  </a:lnTo>
                  <a:lnTo>
                    <a:pt x="897" y="663"/>
                  </a:lnTo>
                  <a:lnTo>
                    <a:pt x="909" y="655"/>
                  </a:lnTo>
                  <a:lnTo>
                    <a:pt x="920" y="644"/>
                  </a:lnTo>
                  <a:lnTo>
                    <a:pt x="931" y="633"/>
                  </a:lnTo>
                  <a:lnTo>
                    <a:pt x="939" y="620"/>
                  </a:lnTo>
                  <a:lnTo>
                    <a:pt x="948" y="606"/>
                  </a:lnTo>
                  <a:lnTo>
                    <a:pt x="954" y="591"/>
                  </a:lnTo>
                  <a:lnTo>
                    <a:pt x="961" y="576"/>
                  </a:lnTo>
                  <a:lnTo>
                    <a:pt x="965" y="559"/>
                  </a:lnTo>
                  <a:lnTo>
                    <a:pt x="969" y="541"/>
                  </a:lnTo>
                  <a:lnTo>
                    <a:pt x="972" y="523"/>
                  </a:lnTo>
                  <a:lnTo>
                    <a:pt x="972" y="505"/>
                  </a:lnTo>
                  <a:lnTo>
                    <a:pt x="972" y="486"/>
                  </a:lnTo>
                  <a:lnTo>
                    <a:pt x="969" y="468"/>
                  </a:lnTo>
                  <a:lnTo>
                    <a:pt x="965" y="451"/>
                  </a:lnTo>
                  <a:lnTo>
                    <a:pt x="961" y="434"/>
                  </a:lnTo>
                  <a:lnTo>
                    <a:pt x="954" y="418"/>
                  </a:lnTo>
                  <a:lnTo>
                    <a:pt x="948" y="403"/>
                  </a:lnTo>
                  <a:lnTo>
                    <a:pt x="939" y="390"/>
                  </a:lnTo>
                  <a:lnTo>
                    <a:pt x="931" y="377"/>
                  </a:lnTo>
                  <a:lnTo>
                    <a:pt x="920" y="365"/>
                  </a:lnTo>
                  <a:lnTo>
                    <a:pt x="909" y="356"/>
                  </a:lnTo>
                  <a:lnTo>
                    <a:pt x="897" y="346"/>
                  </a:lnTo>
                  <a:lnTo>
                    <a:pt x="884" y="338"/>
                  </a:lnTo>
                  <a:lnTo>
                    <a:pt x="871" y="333"/>
                  </a:lnTo>
                  <a:lnTo>
                    <a:pt x="857" y="329"/>
                  </a:lnTo>
                  <a:lnTo>
                    <a:pt x="843" y="325"/>
                  </a:lnTo>
                  <a:lnTo>
                    <a:pt x="828" y="324"/>
                  </a:lnTo>
                  <a:lnTo>
                    <a:pt x="736" y="324"/>
                  </a:lnTo>
                  <a:lnTo>
                    <a:pt x="743" y="297"/>
                  </a:lnTo>
                  <a:lnTo>
                    <a:pt x="749" y="271"/>
                  </a:lnTo>
                  <a:lnTo>
                    <a:pt x="756" y="247"/>
                  </a:lnTo>
                  <a:lnTo>
                    <a:pt x="764" y="223"/>
                  </a:lnTo>
                  <a:lnTo>
                    <a:pt x="773" y="200"/>
                  </a:lnTo>
                  <a:lnTo>
                    <a:pt x="782" y="180"/>
                  </a:lnTo>
                  <a:lnTo>
                    <a:pt x="791" y="160"/>
                  </a:lnTo>
                  <a:lnTo>
                    <a:pt x="802" y="143"/>
                  </a:lnTo>
                  <a:lnTo>
                    <a:pt x="813" y="128"/>
                  </a:lnTo>
                  <a:lnTo>
                    <a:pt x="824" y="114"/>
                  </a:lnTo>
                  <a:lnTo>
                    <a:pt x="836" y="102"/>
                  </a:lnTo>
                  <a:lnTo>
                    <a:pt x="847" y="91"/>
                  </a:lnTo>
                  <a:lnTo>
                    <a:pt x="860" y="83"/>
                  </a:lnTo>
                  <a:lnTo>
                    <a:pt x="873" y="78"/>
                  </a:lnTo>
                  <a:lnTo>
                    <a:pt x="880" y="76"/>
                  </a:lnTo>
                  <a:lnTo>
                    <a:pt x="886" y="74"/>
                  </a:lnTo>
                  <a:lnTo>
                    <a:pt x="893" y="73"/>
                  </a:lnTo>
                  <a:lnTo>
                    <a:pt x="900" y="73"/>
                  </a:lnTo>
                  <a:lnTo>
                    <a:pt x="909" y="74"/>
                  </a:lnTo>
                  <a:lnTo>
                    <a:pt x="919" y="75"/>
                  </a:lnTo>
                  <a:lnTo>
                    <a:pt x="927" y="78"/>
                  </a:lnTo>
                  <a:lnTo>
                    <a:pt x="936" y="81"/>
                  </a:lnTo>
                  <a:lnTo>
                    <a:pt x="945" y="87"/>
                  </a:lnTo>
                  <a:lnTo>
                    <a:pt x="953" y="92"/>
                  </a:lnTo>
                  <a:lnTo>
                    <a:pt x="962" y="99"/>
                  </a:lnTo>
                  <a:lnTo>
                    <a:pt x="971" y="107"/>
                  </a:lnTo>
                  <a:lnTo>
                    <a:pt x="978" y="116"/>
                  </a:lnTo>
                  <a:lnTo>
                    <a:pt x="986" y="124"/>
                  </a:lnTo>
                  <a:lnTo>
                    <a:pt x="993" y="135"/>
                  </a:lnTo>
                  <a:lnTo>
                    <a:pt x="1001" y="146"/>
                  </a:lnTo>
                  <a:lnTo>
                    <a:pt x="1007" y="159"/>
                  </a:lnTo>
                  <a:lnTo>
                    <a:pt x="1015" y="171"/>
                  </a:lnTo>
                  <a:lnTo>
                    <a:pt x="1021" y="185"/>
                  </a:lnTo>
                  <a:lnTo>
                    <a:pt x="1028" y="199"/>
                  </a:lnTo>
                  <a:lnTo>
                    <a:pt x="1039" y="230"/>
                  </a:lnTo>
                  <a:lnTo>
                    <a:pt x="1049" y="264"/>
                  </a:lnTo>
                  <a:lnTo>
                    <a:pt x="1058" y="298"/>
                  </a:lnTo>
                  <a:lnTo>
                    <a:pt x="1066" y="336"/>
                  </a:lnTo>
                  <a:lnTo>
                    <a:pt x="1072" y="376"/>
                  </a:lnTo>
                  <a:lnTo>
                    <a:pt x="1076" y="418"/>
                  </a:lnTo>
                  <a:lnTo>
                    <a:pt x="1079" y="460"/>
                  </a:lnTo>
                  <a:lnTo>
                    <a:pt x="1080" y="505"/>
                  </a:lnTo>
                  <a:lnTo>
                    <a:pt x="1079" y="549"/>
                  </a:lnTo>
                  <a:lnTo>
                    <a:pt x="1076" y="592"/>
                  </a:lnTo>
                  <a:lnTo>
                    <a:pt x="1072" y="633"/>
                  </a:lnTo>
                  <a:lnTo>
                    <a:pt x="1066" y="673"/>
                  </a:lnTo>
                  <a:lnTo>
                    <a:pt x="1058" y="711"/>
                  </a:lnTo>
                  <a:lnTo>
                    <a:pt x="1049" y="747"/>
                  </a:lnTo>
                  <a:lnTo>
                    <a:pt x="1039" y="780"/>
                  </a:lnTo>
                  <a:lnTo>
                    <a:pt x="1028" y="810"/>
                  </a:lnTo>
                  <a:lnTo>
                    <a:pt x="1021" y="824"/>
                  </a:lnTo>
                  <a:lnTo>
                    <a:pt x="1015" y="838"/>
                  </a:lnTo>
                  <a:lnTo>
                    <a:pt x="1007" y="851"/>
                  </a:lnTo>
                  <a:lnTo>
                    <a:pt x="1001" y="863"/>
                  </a:lnTo>
                  <a:lnTo>
                    <a:pt x="993" y="874"/>
                  </a:lnTo>
                  <a:lnTo>
                    <a:pt x="986" y="885"/>
                  </a:lnTo>
                  <a:lnTo>
                    <a:pt x="978" y="895"/>
                  </a:lnTo>
                  <a:lnTo>
                    <a:pt x="971" y="903"/>
                  </a:lnTo>
                  <a:lnTo>
                    <a:pt x="962" y="911"/>
                  </a:lnTo>
                  <a:lnTo>
                    <a:pt x="953" y="917"/>
                  </a:lnTo>
                  <a:lnTo>
                    <a:pt x="945" y="924"/>
                  </a:lnTo>
                  <a:lnTo>
                    <a:pt x="936" y="928"/>
                  </a:lnTo>
                  <a:lnTo>
                    <a:pt x="927" y="932"/>
                  </a:lnTo>
                  <a:lnTo>
                    <a:pt x="919" y="934"/>
                  </a:lnTo>
                  <a:lnTo>
                    <a:pt x="909" y="937"/>
                  </a:lnTo>
                  <a:lnTo>
                    <a:pt x="900" y="937"/>
                  </a:lnTo>
                  <a:lnTo>
                    <a:pt x="900" y="937"/>
                  </a:lnTo>
                  <a:close/>
                  <a:moveTo>
                    <a:pt x="476" y="614"/>
                  </a:moveTo>
                  <a:lnTo>
                    <a:pt x="468" y="614"/>
                  </a:lnTo>
                  <a:lnTo>
                    <a:pt x="468" y="613"/>
                  </a:lnTo>
                  <a:lnTo>
                    <a:pt x="461" y="613"/>
                  </a:lnTo>
                  <a:lnTo>
                    <a:pt x="453" y="610"/>
                  </a:lnTo>
                  <a:lnTo>
                    <a:pt x="447" y="608"/>
                  </a:lnTo>
                  <a:lnTo>
                    <a:pt x="440" y="604"/>
                  </a:lnTo>
                  <a:lnTo>
                    <a:pt x="434" y="600"/>
                  </a:lnTo>
                  <a:lnTo>
                    <a:pt x="427" y="594"/>
                  </a:lnTo>
                  <a:lnTo>
                    <a:pt x="422" y="588"/>
                  </a:lnTo>
                  <a:lnTo>
                    <a:pt x="418" y="581"/>
                  </a:lnTo>
                  <a:lnTo>
                    <a:pt x="412" y="574"/>
                  </a:lnTo>
                  <a:lnTo>
                    <a:pt x="408" y="565"/>
                  </a:lnTo>
                  <a:lnTo>
                    <a:pt x="405" y="556"/>
                  </a:lnTo>
                  <a:lnTo>
                    <a:pt x="401" y="547"/>
                  </a:lnTo>
                  <a:lnTo>
                    <a:pt x="399" y="537"/>
                  </a:lnTo>
                  <a:lnTo>
                    <a:pt x="397" y="526"/>
                  </a:lnTo>
                  <a:lnTo>
                    <a:pt x="396" y="515"/>
                  </a:lnTo>
                  <a:lnTo>
                    <a:pt x="396" y="505"/>
                  </a:lnTo>
                  <a:lnTo>
                    <a:pt x="396" y="494"/>
                  </a:lnTo>
                  <a:lnTo>
                    <a:pt x="397" y="483"/>
                  </a:lnTo>
                  <a:lnTo>
                    <a:pt x="399" y="472"/>
                  </a:lnTo>
                  <a:lnTo>
                    <a:pt x="401" y="463"/>
                  </a:lnTo>
                  <a:lnTo>
                    <a:pt x="405" y="453"/>
                  </a:lnTo>
                  <a:lnTo>
                    <a:pt x="408" y="444"/>
                  </a:lnTo>
                  <a:lnTo>
                    <a:pt x="412" y="437"/>
                  </a:lnTo>
                  <a:lnTo>
                    <a:pt x="418" y="428"/>
                  </a:lnTo>
                  <a:lnTo>
                    <a:pt x="422" y="421"/>
                  </a:lnTo>
                  <a:lnTo>
                    <a:pt x="427" y="415"/>
                  </a:lnTo>
                  <a:lnTo>
                    <a:pt x="434" y="410"/>
                  </a:lnTo>
                  <a:lnTo>
                    <a:pt x="440" y="405"/>
                  </a:lnTo>
                  <a:lnTo>
                    <a:pt x="447" y="402"/>
                  </a:lnTo>
                  <a:lnTo>
                    <a:pt x="453" y="399"/>
                  </a:lnTo>
                  <a:lnTo>
                    <a:pt x="461" y="398"/>
                  </a:lnTo>
                  <a:lnTo>
                    <a:pt x="468" y="397"/>
                  </a:lnTo>
                  <a:lnTo>
                    <a:pt x="476" y="397"/>
                  </a:lnTo>
                  <a:lnTo>
                    <a:pt x="489" y="397"/>
                  </a:lnTo>
                  <a:lnTo>
                    <a:pt x="502" y="396"/>
                  </a:lnTo>
                  <a:lnTo>
                    <a:pt x="514" y="394"/>
                  </a:lnTo>
                  <a:lnTo>
                    <a:pt x="527" y="392"/>
                  </a:lnTo>
                  <a:lnTo>
                    <a:pt x="539" y="389"/>
                  </a:lnTo>
                  <a:lnTo>
                    <a:pt x="550" y="386"/>
                  </a:lnTo>
                  <a:lnTo>
                    <a:pt x="562" y="383"/>
                  </a:lnTo>
                  <a:lnTo>
                    <a:pt x="574" y="377"/>
                  </a:lnTo>
                  <a:lnTo>
                    <a:pt x="598" y="367"/>
                  </a:lnTo>
                  <a:lnTo>
                    <a:pt x="621" y="355"/>
                  </a:lnTo>
                  <a:lnTo>
                    <a:pt x="642" y="340"/>
                  </a:lnTo>
                  <a:lnTo>
                    <a:pt x="664" y="324"/>
                  </a:lnTo>
                  <a:lnTo>
                    <a:pt x="660" y="346"/>
                  </a:lnTo>
                  <a:lnTo>
                    <a:pt x="656" y="369"/>
                  </a:lnTo>
                  <a:lnTo>
                    <a:pt x="654" y="390"/>
                  </a:lnTo>
                  <a:lnTo>
                    <a:pt x="652" y="413"/>
                  </a:lnTo>
                  <a:lnTo>
                    <a:pt x="650" y="436"/>
                  </a:lnTo>
                  <a:lnTo>
                    <a:pt x="649" y="459"/>
                  </a:lnTo>
                  <a:lnTo>
                    <a:pt x="649" y="482"/>
                  </a:lnTo>
                  <a:lnTo>
                    <a:pt x="648" y="505"/>
                  </a:lnTo>
                  <a:lnTo>
                    <a:pt x="649" y="527"/>
                  </a:lnTo>
                  <a:lnTo>
                    <a:pt x="649" y="551"/>
                  </a:lnTo>
                  <a:lnTo>
                    <a:pt x="650" y="574"/>
                  </a:lnTo>
                  <a:lnTo>
                    <a:pt x="652" y="596"/>
                  </a:lnTo>
                  <a:lnTo>
                    <a:pt x="654" y="619"/>
                  </a:lnTo>
                  <a:lnTo>
                    <a:pt x="656" y="642"/>
                  </a:lnTo>
                  <a:lnTo>
                    <a:pt x="660" y="664"/>
                  </a:lnTo>
                  <a:lnTo>
                    <a:pt x="664" y="686"/>
                  </a:lnTo>
                  <a:lnTo>
                    <a:pt x="642" y="670"/>
                  </a:lnTo>
                  <a:lnTo>
                    <a:pt x="621" y="655"/>
                  </a:lnTo>
                  <a:lnTo>
                    <a:pt x="598" y="643"/>
                  </a:lnTo>
                  <a:lnTo>
                    <a:pt x="574" y="632"/>
                  </a:lnTo>
                  <a:lnTo>
                    <a:pt x="562" y="628"/>
                  </a:lnTo>
                  <a:lnTo>
                    <a:pt x="550" y="625"/>
                  </a:lnTo>
                  <a:lnTo>
                    <a:pt x="539" y="621"/>
                  </a:lnTo>
                  <a:lnTo>
                    <a:pt x="527" y="618"/>
                  </a:lnTo>
                  <a:lnTo>
                    <a:pt x="514" y="616"/>
                  </a:lnTo>
                  <a:lnTo>
                    <a:pt x="502" y="615"/>
                  </a:lnTo>
                  <a:lnTo>
                    <a:pt x="489" y="614"/>
                  </a:lnTo>
                  <a:lnTo>
                    <a:pt x="476" y="614"/>
                  </a:lnTo>
                  <a:close/>
                  <a:moveTo>
                    <a:pt x="432" y="1080"/>
                  </a:moveTo>
                  <a:lnTo>
                    <a:pt x="288" y="1080"/>
                  </a:lnTo>
                  <a:lnTo>
                    <a:pt x="288" y="756"/>
                  </a:lnTo>
                  <a:lnTo>
                    <a:pt x="288" y="747"/>
                  </a:lnTo>
                  <a:lnTo>
                    <a:pt x="287" y="738"/>
                  </a:lnTo>
                  <a:lnTo>
                    <a:pt x="285" y="728"/>
                  </a:lnTo>
                  <a:lnTo>
                    <a:pt x="283" y="718"/>
                  </a:lnTo>
                  <a:lnTo>
                    <a:pt x="280" y="710"/>
                  </a:lnTo>
                  <a:lnTo>
                    <a:pt x="277" y="701"/>
                  </a:lnTo>
                  <a:lnTo>
                    <a:pt x="273" y="693"/>
                  </a:lnTo>
                  <a:lnTo>
                    <a:pt x="269" y="685"/>
                  </a:lnTo>
                  <a:lnTo>
                    <a:pt x="293" y="685"/>
                  </a:lnTo>
                  <a:lnTo>
                    <a:pt x="293" y="685"/>
                  </a:lnTo>
                  <a:lnTo>
                    <a:pt x="401" y="685"/>
                  </a:lnTo>
                  <a:lnTo>
                    <a:pt x="399" y="694"/>
                  </a:lnTo>
                  <a:lnTo>
                    <a:pt x="397" y="702"/>
                  </a:lnTo>
                  <a:lnTo>
                    <a:pt x="396" y="712"/>
                  </a:lnTo>
                  <a:lnTo>
                    <a:pt x="396" y="721"/>
                  </a:lnTo>
                  <a:lnTo>
                    <a:pt x="396" y="972"/>
                  </a:lnTo>
                  <a:lnTo>
                    <a:pt x="397" y="985"/>
                  </a:lnTo>
                  <a:lnTo>
                    <a:pt x="399" y="997"/>
                  </a:lnTo>
                  <a:lnTo>
                    <a:pt x="402" y="1007"/>
                  </a:lnTo>
                  <a:lnTo>
                    <a:pt x="407" y="1017"/>
                  </a:lnTo>
                  <a:lnTo>
                    <a:pt x="416" y="1032"/>
                  </a:lnTo>
                  <a:lnTo>
                    <a:pt x="426" y="1045"/>
                  </a:lnTo>
                  <a:lnTo>
                    <a:pt x="429" y="1047"/>
                  </a:lnTo>
                  <a:lnTo>
                    <a:pt x="432" y="1050"/>
                  </a:lnTo>
                  <a:lnTo>
                    <a:pt x="432" y="1080"/>
                  </a:lnTo>
                  <a:close/>
                  <a:moveTo>
                    <a:pt x="72" y="505"/>
                  </a:moveTo>
                  <a:lnTo>
                    <a:pt x="72" y="494"/>
                  </a:lnTo>
                  <a:lnTo>
                    <a:pt x="73" y="483"/>
                  </a:lnTo>
                  <a:lnTo>
                    <a:pt x="75" y="472"/>
                  </a:lnTo>
                  <a:lnTo>
                    <a:pt x="77" y="463"/>
                  </a:lnTo>
                  <a:lnTo>
                    <a:pt x="81" y="453"/>
                  </a:lnTo>
                  <a:lnTo>
                    <a:pt x="84" y="444"/>
                  </a:lnTo>
                  <a:lnTo>
                    <a:pt x="88" y="437"/>
                  </a:lnTo>
                  <a:lnTo>
                    <a:pt x="94" y="428"/>
                  </a:lnTo>
                  <a:lnTo>
                    <a:pt x="98" y="421"/>
                  </a:lnTo>
                  <a:lnTo>
                    <a:pt x="103" y="415"/>
                  </a:lnTo>
                  <a:lnTo>
                    <a:pt x="110" y="410"/>
                  </a:lnTo>
                  <a:lnTo>
                    <a:pt x="116" y="405"/>
                  </a:lnTo>
                  <a:lnTo>
                    <a:pt x="123" y="402"/>
                  </a:lnTo>
                  <a:lnTo>
                    <a:pt x="129" y="399"/>
                  </a:lnTo>
                  <a:lnTo>
                    <a:pt x="137" y="398"/>
                  </a:lnTo>
                  <a:lnTo>
                    <a:pt x="144" y="397"/>
                  </a:lnTo>
                  <a:lnTo>
                    <a:pt x="396" y="397"/>
                  </a:lnTo>
                  <a:lnTo>
                    <a:pt x="388" y="407"/>
                  </a:lnTo>
                  <a:lnTo>
                    <a:pt x="381" y="418"/>
                  </a:lnTo>
                  <a:lnTo>
                    <a:pt x="375" y="431"/>
                  </a:lnTo>
                  <a:lnTo>
                    <a:pt x="370" y="444"/>
                  </a:lnTo>
                  <a:lnTo>
                    <a:pt x="366" y="458"/>
                  </a:lnTo>
                  <a:lnTo>
                    <a:pt x="362" y="473"/>
                  </a:lnTo>
                  <a:lnTo>
                    <a:pt x="360" y="488"/>
                  </a:lnTo>
                  <a:lnTo>
                    <a:pt x="360" y="505"/>
                  </a:lnTo>
                  <a:lnTo>
                    <a:pt x="360" y="521"/>
                  </a:lnTo>
                  <a:lnTo>
                    <a:pt x="362" y="536"/>
                  </a:lnTo>
                  <a:lnTo>
                    <a:pt x="366" y="551"/>
                  </a:lnTo>
                  <a:lnTo>
                    <a:pt x="370" y="565"/>
                  </a:lnTo>
                  <a:lnTo>
                    <a:pt x="375" y="579"/>
                  </a:lnTo>
                  <a:lnTo>
                    <a:pt x="381" y="591"/>
                  </a:lnTo>
                  <a:lnTo>
                    <a:pt x="388" y="603"/>
                  </a:lnTo>
                  <a:lnTo>
                    <a:pt x="396" y="613"/>
                  </a:lnTo>
                  <a:lnTo>
                    <a:pt x="144" y="613"/>
                  </a:lnTo>
                  <a:lnTo>
                    <a:pt x="137" y="613"/>
                  </a:lnTo>
                  <a:lnTo>
                    <a:pt x="129" y="610"/>
                  </a:lnTo>
                  <a:lnTo>
                    <a:pt x="123" y="608"/>
                  </a:lnTo>
                  <a:lnTo>
                    <a:pt x="116" y="604"/>
                  </a:lnTo>
                  <a:lnTo>
                    <a:pt x="110" y="600"/>
                  </a:lnTo>
                  <a:lnTo>
                    <a:pt x="103" y="594"/>
                  </a:lnTo>
                  <a:lnTo>
                    <a:pt x="98" y="588"/>
                  </a:lnTo>
                  <a:lnTo>
                    <a:pt x="94" y="581"/>
                  </a:lnTo>
                  <a:lnTo>
                    <a:pt x="88" y="574"/>
                  </a:lnTo>
                  <a:lnTo>
                    <a:pt x="84" y="565"/>
                  </a:lnTo>
                  <a:lnTo>
                    <a:pt x="81" y="556"/>
                  </a:lnTo>
                  <a:lnTo>
                    <a:pt x="77" y="547"/>
                  </a:lnTo>
                  <a:lnTo>
                    <a:pt x="75" y="537"/>
                  </a:lnTo>
                  <a:lnTo>
                    <a:pt x="73" y="526"/>
                  </a:lnTo>
                  <a:lnTo>
                    <a:pt x="72" y="515"/>
                  </a:lnTo>
                  <a:lnTo>
                    <a:pt x="72" y="505"/>
                  </a:lnTo>
                  <a:lnTo>
                    <a:pt x="72" y="505"/>
                  </a:lnTo>
                  <a:close/>
                  <a:moveTo>
                    <a:pt x="720" y="505"/>
                  </a:moveTo>
                  <a:lnTo>
                    <a:pt x="720" y="477"/>
                  </a:lnTo>
                  <a:lnTo>
                    <a:pt x="721" y="450"/>
                  </a:lnTo>
                  <a:lnTo>
                    <a:pt x="723" y="423"/>
                  </a:lnTo>
                  <a:lnTo>
                    <a:pt x="725" y="397"/>
                  </a:lnTo>
                  <a:lnTo>
                    <a:pt x="828" y="397"/>
                  </a:lnTo>
                  <a:lnTo>
                    <a:pt x="836" y="398"/>
                  </a:lnTo>
                  <a:lnTo>
                    <a:pt x="842" y="399"/>
                  </a:lnTo>
                  <a:lnTo>
                    <a:pt x="850" y="402"/>
                  </a:lnTo>
                  <a:lnTo>
                    <a:pt x="856" y="405"/>
                  </a:lnTo>
                  <a:lnTo>
                    <a:pt x="863" y="410"/>
                  </a:lnTo>
                  <a:lnTo>
                    <a:pt x="868" y="415"/>
                  </a:lnTo>
                  <a:lnTo>
                    <a:pt x="873" y="421"/>
                  </a:lnTo>
                  <a:lnTo>
                    <a:pt x="879" y="428"/>
                  </a:lnTo>
                  <a:lnTo>
                    <a:pt x="883" y="437"/>
                  </a:lnTo>
                  <a:lnTo>
                    <a:pt x="887" y="444"/>
                  </a:lnTo>
                  <a:lnTo>
                    <a:pt x="892" y="453"/>
                  </a:lnTo>
                  <a:lnTo>
                    <a:pt x="894" y="463"/>
                  </a:lnTo>
                  <a:lnTo>
                    <a:pt x="897" y="472"/>
                  </a:lnTo>
                  <a:lnTo>
                    <a:pt x="898" y="483"/>
                  </a:lnTo>
                  <a:lnTo>
                    <a:pt x="899" y="494"/>
                  </a:lnTo>
                  <a:lnTo>
                    <a:pt x="900" y="505"/>
                  </a:lnTo>
                  <a:lnTo>
                    <a:pt x="899" y="515"/>
                  </a:lnTo>
                  <a:lnTo>
                    <a:pt x="898" y="526"/>
                  </a:lnTo>
                  <a:lnTo>
                    <a:pt x="897" y="537"/>
                  </a:lnTo>
                  <a:lnTo>
                    <a:pt x="894" y="547"/>
                  </a:lnTo>
                  <a:lnTo>
                    <a:pt x="892" y="556"/>
                  </a:lnTo>
                  <a:lnTo>
                    <a:pt x="887" y="565"/>
                  </a:lnTo>
                  <a:lnTo>
                    <a:pt x="883" y="574"/>
                  </a:lnTo>
                  <a:lnTo>
                    <a:pt x="879" y="581"/>
                  </a:lnTo>
                  <a:lnTo>
                    <a:pt x="873" y="588"/>
                  </a:lnTo>
                  <a:lnTo>
                    <a:pt x="868" y="594"/>
                  </a:lnTo>
                  <a:lnTo>
                    <a:pt x="863" y="600"/>
                  </a:lnTo>
                  <a:lnTo>
                    <a:pt x="856" y="604"/>
                  </a:lnTo>
                  <a:lnTo>
                    <a:pt x="850" y="608"/>
                  </a:lnTo>
                  <a:lnTo>
                    <a:pt x="842" y="610"/>
                  </a:lnTo>
                  <a:lnTo>
                    <a:pt x="836" y="613"/>
                  </a:lnTo>
                  <a:lnTo>
                    <a:pt x="828" y="613"/>
                  </a:lnTo>
                  <a:lnTo>
                    <a:pt x="725" y="613"/>
                  </a:lnTo>
                  <a:lnTo>
                    <a:pt x="723" y="587"/>
                  </a:lnTo>
                  <a:lnTo>
                    <a:pt x="721" y="560"/>
                  </a:lnTo>
                  <a:lnTo>
                    <a:pt x="720" y="533"/>
                  </a:lnTo>
                  <a:lnTo>
                    <a:pt x="720" y="505"/>
                  </a:lnTo>
                  <a:lnTo>
                    <a:pt x="720" y="505"/>
                  </a:lnTo>
                  <a:close/>
                  <a:moveTo>
                    <a:pt x="900" y="0"/>
                  </a:moveTo>
                  <a:lnTo>
                    <a:pt x="886" y="1"/>
                  </a:lnTo>
                  <a:lnTo>
                    <a:pt x="873" y="4"/>
                  </a:lnTo>
                  <a:lnTo>
                    <a:pt x="860" y="6"/>
                  </a:lnTo>
                  <a:lnTo>
                    <a:pt x="847" y="10"/>
                  </a:lnTo>
                  <a:lnTo>
                    <a:pt x="836" y="15"/>
                  </a:lnTo>
                  <a:lnTo>
                    <a:pt x="824" y="21"/>
                  </a:lnTo>
                  <a:lnTo>
                    <a:pt x="812" y="28"/>
                  </a:lnTo>
                  <a:lnTo>
                    <a:pt x="801" y="36"/>
                  </a:lnTo>
                  <a:lnTo>
                    <a:pt x="790" y="45"/>
                  </a:lnTo>
                  <a:lnTo>
                    <a:pt x="780" y="54"/>
                  </a:lnTo>
                  <a:lnTo>
                    <a:pt x="770" y="65"/>
                  </a:lnTo>
                  <a:lnTo>
                    <a:pt x="761" y="77"/>
                  </a:lnTo>
                  <a:lnTo>
                    <a:pt x="751" y="89"/>
                  </a:lnTo>
                  <a:lnTo>
                    <a:pt x="743" y="102"/>
                  </a:lnTo>
                  <a:lnTo>
                    <a:pt x="734" y="116"/>
                  </a:lnTo>
                  <a:lnTo>
                    <a:pt x="726" y="130"/>
                  </a:lnTo>
                  <a:lnTo>
                    <a:pt x="725" y="130"/>
                  </a:lnTo>
                  <a:lnTo>
                    <a:pt x="714" y="151"/>
                  </a:lnTo>
                  <a:lnTo>
                    <a:pt x="702" y="172"/>
                  </a:lnTo>
                  <a:lnTo>
                    <a:pt x="689" y="191"/>
                  </a:lnTo>
                  <a:lnTo>
                    <a:pt x="675" y="210"/>
                  </a:lnTo>
                  <a:lnTo>
                    <a:pt x="661" y="227"/>
                  </a:lnTo>
                  <a:lnTo>
                    <a:pt x="647" y="243"/>
                  </a:lnTo>
                  <a:lnTo>
                    <a:pt x="630" y="258"/>
                  </a:lnTo>
                  <a:lnTo>
                    <a:pt x="615" y="271"/>
                  </a:lnTo>
                  <a:lnTo>
                    <a:pt x="599" y="283"/>
                  </a:lnTo>
                  <a:lnTo>
                    <a:pt x="583" y="294"/>
                  </a:lnTo>
                  <a:lnTo>
                    <a:pt x="566" y="304"/>
                  </a:lnTo>
                  <a:lnTo>
                    <a:pt x="548" y="311"/>
                  </a:lnTo>
                  <a:lnTo>
                    <a:pt x="531" y="317"/>
                  </a:lnTo>
                  <a:lnTo>
                    <a:pt x="513" y="321"/>
                  </a:lnTo>
                  <a:lnTo>
                    <a:pt x="494" y="324"/>
                  </a:lnTo>
                  <a:lnTo>
                    <a:pt x="476" y="324"/>
                  </a:lnTo>
                  <a:lnTo>
                    <a:pt x="452" y="324"/>
                  </a:lnTo>
                  <a:lnTo>
                    <a:pt x="293" y="324"/>
                  </a:lnTo>
                  <a:lnTo>
                    <a:pt x="144" y="324"/>
                  </a:lnTo>
                  <a:lnTo>
                    <a:pt x="129" y="325"/>
                  </a:lnTo>
                  <a:lnTo>
                    <a:pt x="114" y="329"/>
                  </a:lnTo>
                  <a:lnTo>
                    <a:pt x="101" y="333"/>
                  </a:lnTo>
                  <a:lnTo>
                    <a:pt x="87" y="338"/>
                  </a:lnTo>
                  <a:lnTo>
                    <a:pt x="75" y="346"/>
                  </a:lnTo>
                  <a:lnTo>
                    <a:pt x="63" y="356"/>
                  </a:lnTo>
                  <a:lnTo>
                    <a:pt x="51" y="365"/>
                  </a:lnTo>
                  <a:lnTo>
                    <a:pt x="42" y="377"/>
                  </a:lnTo>
                  <a:lnTo>
                    <a:pt x="32" y="390"/>
                  </a:lnTo>
                  <a:lnTo>
                    <a:pt x="24" y="403"/>
                  </a:lnTo>
                  <a:lnTo>
                    <a:pt x="17" y="418"/>
                  </a:lnTo>
                  <a:lnTo>
                    <a:pt x="11" y="434"/>
                  </a:lnTo>
                  <a:lnTo>
                    <a:pt x="6" y="451"/>
                  </a:lnTo>
                  <a:lnTo>
                    <a:pt x="3" y="468"/>
                  </a:lnTo>
                  <a:lnTo>
                    <a:pt x="1" y="486"/>
                  </a:lnTo>
                  <a:lnTo>
                    <a:pt x="0" y="505"/>
                  </a:lnTo>
                  <a:lnTo>
                    <a:pt x="1" y="523"/>
                  </a:lnTo>
                  <a:lnTo>
                    <a:pt x="3" y="541"/>
                  </a:lnTo>
                  <a:lnTo>
                    <a:pt x="6" y="559"/>
                  </a:lnTo>
                  <a:lnTo>
                    <a:pt x="11" y="576"/>
                  </a:lnTo>
                  <a:lnTo>
                    <a:pt x="17" y="591"/>
                  </a:lnTo>
                  <a:lnTo>
                    <a:pt x="24" y="606"/>
                  </a:lnTo>
                  <a:lnTo>
                    <a:pt x="32" y="620"/>
                  </a:lnTo>
                  <a:lnTo>
                    <a:pt x="42" y="633"/>
                  </a:lnTo>
                  <a:lnTo>
                    <a:pt x="51" y="644"/>
                  </a:lnTo>
                  <a:lnTo>
                    <a:pt x="63" y="655"/>
                  </a:lnTo>
                  <a:lnTo>
                    <a:pt x="75" y="663"/>
                  </a:lnTo>
                  <a:lnTo>
                    <a:pt x="87" y="671"/>
                  </a:lnTo>
                  <a:lnTo>
                    <a:pt x="101" y="676"/>
                  </a:lnTo>
                  <a:lnTo>
                    <a:pt x="114" y="681"/>
                  </a:lnTo>
                  <a:lnTo>
                    <a:pt x="129" y="684"/>
                  </a:lnTo>
                  <a:lnTo>
                    <a:pt x="144" y="685"/>
                  </a:lnTo>
                  <a:lnTo>
                    <a:pt x="151" y="685"/>
                  </a:lnTo>
                  <a:lnTo>
                    <a:pt x="158" y="686"/>
                  </a:lnTo>
                  <a:lnTo>
                    <a:pt x="165" y="688"/>
                  </a:lnTo>
                  <a:lnTo>
                    <a:pt x="172" y="690"/>
                  </a:lnTo>
                  <a:lnTo>
                    <a:pt x="178" y="694"/>
                  </a:lnTo>
                  <a:lnTo>
                    <a:pt x="184" y="697"/>
                  </a:lnTo>
                  <a:lnTo>
                    <a:pt x="190" y="701"/>
                  </a:lnTo>
                  <a:lnTo>
                    <a:pt x="195" y="706"/>
                  </a:lnTo>
                  <a:lnTo>
                    <a:pt x="199" y="711"/>
                  </a:lnTo>
                  <a:lnTo>
                    <a:pt x="204" y="716"/>
                  </a:lnTo>
                  <a:lnTo>
                    <a:pt x="207" y="723"/>
                  </a:lnTo>
                  <a:lnTo>
                    <a:pt x="210" y="729"/>
                  </a:lnTo>
                  <a:lnTo>
                    <a:pt x="212" y="736"/>
                  </a:lnTo>
                  <a:lnTo>
                    <a:pt x="215" y="742"/>
                  </a:lnTo>
                  <a:lnTo>
                    <a:pt x="216" y="750"/>
                  </a:lnTo>
                  <a:lnTo>
                    <a:pt x="216" y="756"/>
                  </a:lnTo>
                  <a:lnTo>
                    <a:pt x="216" y="1080"/>
                  </a:lnTo>
                  <a:lnTo>
                    <a:pt x="216" y="1088"/>
                  </a:lnTo>
                  <a:lnTo>
                    <a:pt x="218" y="1095"/>
                  </a:lnTo>
                  <a:lnTo>
                    <a:pt x="219" y="1102"/>
                  </a:lnTo>
                  <a:lnTo>
                    <a:pt x="221" y="1108"/>
                  </a:lnTo>
                  <a:lnTo>
                    <a:pt x="224" y="1115"/>
                  </a:lnTo>
                  <a:lnTo>
                    <a:pt x="229" y="1121"/>
                  </a:lnTo>
                  <a:lnTo>
                    <a:pt x="232" y="1127"/>
                  </a:lnTo>
                  <a:lnTo>
                    <a:pt x="237" y="1132"/>
                  </a:lnTo>
                  <a:lnTo>
                    <a:pt x="242" y="1136"/>
                  </a:lnTo>
                  <a:lnTo>
                    <a:pt x="248" y="1141"/>
                  </a:lnTo>
                  <a:lnTo>
                    <a:pt x="253" y="1144"/>
                  </a:lnTo>
                  <a:lnTo>
                    <a:pt x="260" y="1147"/>
                  </a:lnTo>
                  <a:lnTo>
                    <a:pt x="266" y="1149"/>
                  </a:lnTo>
                  <a:lnTo>
                    <a:pt x="273" y="1152"/>
                  </a:lnTo>
                  <a:lnTo>
                    <a:pt x="280" y="1153"/>
                  </a:lnTo>
                  <a:lnTo>
                    <a:pt x="288" y="1153"/>
                  </a:lnTo>
                  <a:lnTo>
                    <a:pt x="432" y="1153"/>
                  </a:lnTo>
                  <a:lnTo>
                    <a:pt x="439" y="1153"/>
                  </a:lnTo>
                  <a:lnTo>
                    <a:pt x="447" y="1152"/>
                  </a:lnTo>
                  <a:lnTo>
                    <a:pt x="453" y="1149"/>
                  </a:lnTo>
                  <a:lnTo>
                    <a:pt x="460" y="1147"/>
                  </a:lnTo>
                  <a:lnTo>
                    <a:pt x="466" y="1144"/>
                  </a:lnTo>
                  <a:lnTo>
                    <a:pt x="472" y="1141"/>
                  </a:lnTo>
                  <a:lnTo>
                    <a:pt x="478" y="1136"/>
                  </a:lnTo>
                  <a:lnTo>
                    <a:pt x="482" y="1132"/>
                  </a:lnTo>
                  <a:lnTo>
                    <a:pt x="488" y="1127"/>
                  </a:lnTo>
                  <a:lnTo>
                    <a:pt x="491" y="1121"/>
                  </a:lnTo>
                  <a:lnTo>
                    <a:pt x="495" y="1115"/>
                  </a:lnTo>
                  <a:lnTo>
                    <a:pt x="499" y="1108"/>
                  </a:lnTo>
                  <a:lnTo>
                    <a:pt x="501" y="1102"/>
                  </a:lnTo>
                  <a:lnTo>
                    <a:pt x="502" y="1095"/>
                  </a:lnTo>
                  <a:lnTo>
                    <a:pt x="503" y="1088"/>
                  </a:lnTo>
                  <a:lnTo>
                    <a:pt x="504" y="1080"/>
                  </a:lnTo>
                  <a:lnTo>
                    <a:pt x="504" y="1045"/>
                  </a:lnTo>
                  <a:lnTo>
                    <a:pt x="503" y="1038"/>
                  </a:lnTo>
                  <a:lnTo>
                    <a:pt x="502" y="1032"/>
                  </a:lnTo>
                  <a:lnTo>
                    <a:pt x="501" y="1026"/>
                  </a:lnTo>
                  <a:lnTo>
                    <a:pt x="499" y="1021"/>
                  </a:lnTo>
                  <a:lnTo>
                    <a:pt x="492" y="1011"/>
                  </a:lnTo>
                  <a:lnTo>
                    <a:pt x="486" y="1003"/>
                  </a:lnTo>
                  <a:lnTo>
                    <a:pt x="479" y="995"/>
                  </a:lnTo>
                  <a:lnTo>
                    <a:pt x="474" y="987"/>
                  </a:lnTo>
                  <a:lnTo>
                    <a:pt x="472" y="984"/>
                  </a:lnTo>
                  <a:lnTo>
                    <a:pt x="469" y="980"/>
                  </a:lnTo>
                  <a:lnTo>
                    <a:pt x="468" y="977"/>
                  </a:lnTo>
                  <a:lnTo>
                    <a:pt x="467" y="972"/>
                  </a:lnTo>
                  <a:lnTo>
                    <a:pt x="467" y="721"/>
                  </a:lnTo>
                  <a:lnTo>
                    <a:pt x="468" y="720"/>
                  </a:lnTo>
                  <a:lnTo>
                    <a:pt x="468" y="718"/>
                  </a:lnTo>
                  <a:lnTo>
                    <a:pt x="469" y="711"/>
                  </a:lnTo>
                  <a:lnTo>
                    <a:pt x="473" y="704"/>
                  </a:lnTo>
                  <a:lnTo>
                    <a:pt x="474" y="702"/>
                  </a:lnTo>
                  <a:lnTo>
                    <a:pt x="475" y="701"/>
                  </a:lnTo>
                  <a:lnTo>
                    <a:pt x="479" y="696"/>
                  </a:lnTo>
                  <a:lnTo>
                    <a:pt x="486" y="690"/>
                  </a:lnTo>
                  <a:lnTo>
                    <a:pt x="486" y="690"/>
                  </a:lnTo>
                  <a:lnTo>
                    <a:pt x="486" y="690"/>
                  </a:lnTo>
                  <a:lnTo>
                    <a:pt x="487" y="690"/>
                  </a:lnTo>
                  <a:lnTo>
                    <a:pt x="487" y="690"/>
                  </a:lnTo>
                  <a:lnTo>
                    <a:pt x="491" y="688"/>
                  </a:lnTo>
                  <a:lnTo>
                    <a:pt x="496" y="687"/>
                  </a:lnTo>
                  <a:lnTo>
                    <a:pt x="513" y="689"/>
                  </a:lnTo>
                  <a:lnTo>
                    <a:pt x="530" y="694"/>
                  </a:lnTo>
                  <a:lnTo>
                    <a:pt x="546" y="699"/>
                  </a:lnTo>
                  <a:lnTo>
                    <a:pt x="562" y="706"/>
                  </a:lnTo>
                  <a:lnTo>
                    <a:pt x="579" y="714"/>
                  </a:lnTo>
                  <a:lnTo>
                    <a:pt x="594" y="724"/>
                  </a:lnTo>
                  <a:lnTo>
                    <a:pt x="609" y="734"/>
                  </a:lnTo>
                  <a:lnTo>
                    <a:pt x="624" y="745"/>
                  </a:lnTo>
                  <a:lnTo>
                    <a:pt x="638" y="760"/>
                  </a:lnTo>
                  <a:lnTo>
                    <a:pt x="652" y="774"/>
                  </a:lnTo>
                  <a:lnTo>
                    <a:pt x="666" y="789"/>
                  </a:lnTo>
                  <a:lnTo>
                    <a:pt x="679" y="805"/>
                  </a:lnTo>
                  <a:lnTo>
                    <a:pt x="691" y="822"/>
                  </a:lnTo>
                  <a:lnTo>
                    <a:pt x="703" y="841"/>
                  </a:lnTo>
                  <a:lnTo>
                    <a:pt x="715" y="860"/>
                  </a:lnTo>
                  <a:lnTo>
                    <a:pt x="725" y="880"/>
                  </a:lnTo>
                  <a:lnTo>
                    <a:pt x="726" y="880"/>
                  </a:lnTo>
                  <a:lnTo>
                    <a:pt x="734" y="895"/>
                  </a:lnTo>
                  <a:lnTo>
                    <a:pt x="743" y="909"/>
                  </a:lnTo>
                  <a:lnTo>
                    <a:pt x="751" y="920"/>
                  </a:lnTo>
                  <a:lnTo>
                    <a:pt x="761" y="933"/>
                  </a:lnTo>
                  <a:lnTo>
                    <a:pt x="771" y="944"/>
                  </a:lnTo>
                  <a:lnTo>
                    <a:pt x="780" y="955"/>
                  </a:lnTo>
                  <a:lnTo>
                    <a:pt x="790" y="965"/>
                  </a:lnTo>
                  <a:lnTo>
                    <a:pt x="801" y="973"/>
                  </a:lnTo>
                  <a:lnTo>
                    <a:pt x="812" y="982"/>
                  </a:lnTo>
                  <a:lnTo>
                    <a:pt x="824" y="988"/>
                  </a:lnTo>
                  <a:lnTo>
                    <a:pt x="836" y="995"/>
                  </a:lnTo>
                  <a:lnTo>
                    <a:pt x="847" y="999"/>
                  </a:lnTo>
                  <a:lnTo>
                    <a:pt x="860" y="1004"/>
                  </a:lnTo>
                  <a:lnTo>
                    <a:pt x="873" y="1007"/>
                  </a:lnTo>
                  <a:lnTo>
                    <a:pt x="886" y="1008"/>
                  </a:lnTo>
                  <a:lnTo>
                    <a:pt x="900" y="1009"/>
                  </a:lnTo>
                  <a:lnTo>
                    <a:pt x="915" y="1008"/>
                  </a:lnTo>
                  <a:lnTo>
                    <a:pt x="931" y="1006"/>
                  </a:lnTo>
                  <a:lnTo>
                    <a:pt x="945" y="1003"/>
                  </a:lnTo>
                  <a:lnTo>
                    <a:pt x="959" y="997"/>
                  </a:lnTo>
                  <a:lnTo>
                    <a:pt x="972" y="992"/>
                  </a:lnTo>
                  <a:lnTo>
                    <a:pt x="985" y="984"/>
                  </a:lnTo>
                  <a:lnTo>
                    <a:pt x="998" y="976"/>
                  </a:lnTo>
                  <a:lnTo>
                    <a:pt x="1009" y="965"/>
                  </a:lnTo>
                  <a:lnTo>
                    <a:pt x="1020" y="954"/>
                  </a:lnTo>
                  <a:lnTo>
                    <a:pt x="1032" y="942"/>
                  </a:lnTo>
                  <a:lnTo>
                    <a:pt x="1042" y="929"/>
                  </a:lnTo>
                  <a:lnTo>
                    <a:pt x="1053" y="915"/>
                  </a:lnTo>
                  <a:lnTo>
                    <a:pt x="1062" y="900"/>
                  </a:lnTo>
                  <a:lnTo>
                    <a:pt x="1071" y="885"/>
                  </a:lnTo>
                  <a:lnTo>
                    <a:pt x="1080" y="869"/>
                  </a:lnTo>
                  <a:lnTo>
                    <a:pt x="1088" y="850"/>
                  </a:lnTo>
                  <a:lnTo>
                    <a:pt x="1096" y="833"/>
                  </a:lnTo>
                  <a:lnTo>
                    <a:pt x="1103" y="814"/>
                  </a:lnTo>
                  <a:lnTo>
                    <a:pt x="1110" y="794"/>
                  </a:lnTo>
                  <a:lnTo>
                    <a:pt x="1116" y="775"/>
                  </a:lnTo>
                  <a:lnTo>
                    <a:pt x="1122" y="754"/>
                  </a:lnTo>
                  <a:lnTo>
                    <a:pt x="1127" y="733"/>
                  </a:lnTo>
                  <a:lnTo>
                    <a:pt x="1131" y="711"/>
                  </a:lnTo>
                  <a:lnTo>
                    <a:pt x="1136" y="689"/>
                  </a:lnTo>
                  <a:lnTo>
                    <a:pt x="1143" y="644"/>
                  </a:lnTo>
                  <a:lnTo>
                    <a:pt x="1148" y="599"/>
                  </a:lnTo>
                  <a:lnTo>
                    <a:pt x="1151" y="552"/>
                  </a:lnTo>
                  <a:lnTo>
                    <a:pt x="1152" y="505"/>
                  </a:lnTo>
                  <a:lnTo>
                    <a:pt x="1151" y="458"/>
                  </a:lnTo>
                  <a:lnTo>
                    <a:pt x="1148" y="411"/>
                  </a:lnTo>
                  <a:lnTo>
                    <a:pt x="1143" y="365"/>
                  </a:lnTo>
                  <a:lnTo>
                    <a:pt x="1136" y="320"/>
                  </a:lnTo>
                  <a:lnTo>
                    <a:pt x="1131" y="298"/>
                  </a:lnTo>
                  <a:lnTo>
                    <a:pt x="1127" y="277"/>
                  </a:lnTo>
                  <a:lnTo>
                    <a:pt x="1122" y="256"/>
                  </a:lnTo>
                  <a:lnTo>
                    <a:pt x="1116" y="236"/>
                  </a:lnTo>
                  <a:lnTo>
                    <a:pt x="1110" y="215"/>
                  </a:lnTo>
                  <a:lnTo>
                    <a:pt x="1103" y="196"/>
                  </a:lnTo>
                  <a:lnTo>
                    <a:pt x="1096" y="177"/>
                  </a:lnTo>
                  <a:lnTo>
                    <a:pt x="1088" y="159"/>
                  </a:lnTo>
                  <a:lnTo>
                    <a:pt x="1080" y="142"/>
                  </a:lnTo>
                  <a:lnTo>
                    <a:pt x="1071" y="124"/>
                  </a:lnTo>
                  <a:lnTo>
                    <a:pt x="1062" y="109"/>
                  </a:lnTo>
                  <a:lnTo>
                    <a:pt x="1053" y="94"/>
                  </a:lnTo>
                  <a:lnTo>
                    <a:pt x="1042" y="80"/>
                  </a:lnTo>
                  <a:lnTo>
                    <a:pt x="1032" y="67"/>
                  </a:lnTo>
                  <a:lnTo>
                    <a:pt x="1020" y="55"/>
                  </a:lnTo>
                  <a:lnTo>
                    <a:pt x="1009" y="45"/>
                  </a:lnTo>
                  <a:lnTo>
                    <a:pt x="998" y="35"/>
                  </a:lnTo>
                  <a:lnTo>
                    <a:pt x="985" y="26"/>
                  </a:lnTo>
                  <a:lnTo>
                    <a:pt x="972" y="19"/>
                  </a:lnTo>
                  <a:lnTo>
                    <a:pt x="959" y="12"/>
                  </a:lnTo>
                  <a:lnTo>
                    <a:pt x="945" y="7"/>
                  </a:lnTo>
                  <a:lnTo>
                    <a:pt x="931" y="4"/>
                  </a:lnTo>
                  <a:lnTo>
                    <a:pt x="915" y="1"/>
                  </a:lnTo>
                  <a:lnTo>
                    <a:pt x="900" y="0"/>
                  </a:lnTo>
                  <a:close/>
                </a:path>
              </a:pathLst>
            </a:custGeom>
            <a:solidFill>
              <a:schemeClr val="bg1"/>
            </a:solidFill>
            <a:ln>
              <a:noFill/>
            </a:ln>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grpSp>
      <p:grpSp>
        <p:nvGrpSpPr>
          <p:cNvPr id="58" name="组合 57"/>
          <p:cNvGrpSpPr/>
          <p:nvPr/>
        </p:nvGrpSpPr>
        <p:grpSpPr>
          <a:xfrm>
            <a:off x="6090070" y="3375438"/>
            <a:ext cx="692411" cy="692411"/>
            <a:chOff x="6090070" y="3375438"/>
            <a:chExt cx="692411" cy="692411"/>
          </a:xfrm>
        </p:grpSpPr>
        <p:sp>
          <p:nvSpPr>
            <p:cNvPr id="42" name="Oval 119"/>
            <p:cNvSpPr/>
            <p:nvPr/>
          </p:nvSpPr>
          <p:spPr>
            <a:xfrm>
              <a:off x="6090070" y="3375438"/>
              <a:ext cx="692411" cy="692411"/>
            </a:xfrm>
            <a:prstGeom prst="ellipse">
              <a:avLst/>
            </a:prstGeom>
            <a:solidFill>
              <a:srgbClr val="035CAC"/>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3600" kern="1200" dirty="0">
                <a:solidFill>
                  <a:prstClr val="white">
                    <a:lumMod val="95000"/>
                  </a:prstClr>
                </a:solidFill>
                <a:latin typeface="Calibri" panose="020F0502020204030204"/>
              </a:endParaRPr>
            </a:p>
          </p:txBody>
        </p:sp>
        <p:grpSp>
          <p:nvGrpSpPr>
            <p:cNvPr id="45" name="Group 39"/>
            <p:cNvGrpSpPr/>
            <p:nvPr/>
          </p:nvGrpSpPr>
          <p:grpSpPr>
            <a:xfrm>
              <a:off x="6283593" y="3557124"/>
              <a:ext cx="320484" cy="320484"/>
              <a:chOff x="7171531" y="2732484"/>
              <a:chExt cx="457200" cy="457200"/>
            </a:xfrm>
            <a:solidFill>
              <a:schemeClr val="bg1"/>
            </a:solidFill>
          </p:grpSpPr>
          <p:sp>
            <p:nvSpPr>
              <p:cNvPr id="46" name="Freeform 57"/>
              <p:cNvSpPr>
                <a:spLocks noEditPoints="1"/>
              </p:cNvSpPr>
              <p:nvPr/>
            </p:nvSpPr>
            <p:spPr bwMode="auto">
              <a:xfrm>
                <a:off x="7171531" y="2732484"/>
                <a:ext cx="142875" cy="457200"/>
              </a:xfrm>
              <a:custGeom>
                <a:avLst/>
                <a:gdLst>
                  <a:gd name="T0" fmla="*/ 268 w 360"/>
                  <a:gd name="T1" fmla="*/ 424 h 1153"/>
                  <a:gd name="T2" fmla="*/ 251 w 360"/>
                  <a:gd name="T3" fmla="*/ 441 h 1153"/>
                  <a:gd name="T4" fmla="*/ 231 w 360"/>
                  <a:gd name="T5" fmla="*/ 455 h 1153"/>
                  <a:gd name="T6" fmla="*/ 190 w 360"/>
                  <a:gd name="T7" fmla="*/ 468 h 1153"/>
                  <a:gd name="T8" fmla="*/ 144 w 360"/>
                  <a:gd name="T9" fmla="*/ 463 h 1153"/>
                  <a:gd name="T10" fmla="*/ 115 w 360"/>
                  <a:gd name="T11" fmla="*/ 446 h 1153"/>
                  <a:gd name="T12" fmla="*/ 93 w 360"/>
                  <a:gd name="T13" fmla="*/ 424 h 1153"/>
                  <a:gd name="T14" fmla="*/ 77 w 360"/>
                  <a:gd name="T15" fmla="*/ 393 h 1153"/>
                  <a:gd name="T16" fmla="*/ 72 w 360"/>
                  <a:gd name="T17" fmla="*/ 361 h 1153"/>
                  <a:gd name="T18" fmla="*/ 77 w 360"/>
                  <a:gd name="T19" fmla="*/ 328 h 1153"/>
                  <a:gd name="T20" fmla="*/ 93 w 360"/>
                  <a:gd name="T21" fmla="*/ 297 h 1153"/>
                  <a:gd name="T22" fmla="*/ 115 w 360"/>
                  <a:gd name="T23" fmla="*/ 275 h 1153"/>
                  <a:gd name="T24" fmla="*/ 144 w 360"/>
                  <a:gd name="T25" fmla="*/ 259 h 1153"/>
                  <a:gd name="T26" fmla="*/ 190 w 360"/>
                  <a:gd name="T27" fmla="*/ 253 h 1153"/>
                  <a:gd name="T28" fmla="*/ 231 w 360"/>
                  <a:gd name="T29" fmla="*/ 266 h 1153"/>
                  <a:gd name="T30" fmla="*/ 251 w 360"/>
                  <a:gd name="T31" fmla="*/ 280 h 1153"/>
                  <a:gd name="T32" fmla="*/ 268 w 360"/>
                  <a:gd name="T33" fmla="*/ 298 h 1153"/>
                  <a:gd name="T34" fmla="*/ 285 w 360"/>
                  <a:gd name="T35" fmla="*/ 338 h 1153"/>
                  <a:gd name="T36" fmla="*/ 287 w 360"/>
                  <a:gd name="T37" fmla="*/ 376 h 1153"/>
                  <a:gd name="T38" fmla="*/ 214 w 360"/>
                  <a:gd name="T39" fmla="*/ 1059 h 1153"/>
                  <a:gd name="T40" fmla="*/ 188 w 360"/>
                  <a:gd name="T41" fmla="*/ 1080 h 1153"/>
                  <a:gd name="T42" fmla="*/ 154 w 360"/>
                  <a:gd name="T43" fmla="*/ 1071 h 1153"/>
                  <a:gd name="T44" fmla="*/ 144 w 360"/>
                  <a:gd name="T45" fmla="*/ 537 h 1153"/>
                  <a:gd name="T46" fmla="*/ 189 w 360"/>
                  <a:gd name="T47" fmla="*/ 540 h 1153"/>
                  <a:gd name="T48" fmla="*/ 144 w 360"/>
                  <a:gd name="T49" fmla="*/ 108 h 1153"/>
                  <a:gd name="T50" fmla="*/ 160 w 360"/>
                  <a:gd name="T51" fmla="*/ 79 h 1153"/>
                  <a:gd name="T52" fmla="*/ 194 w 360"/>
                  <a:gd name="T53" fmla="*/ 76 h 1153"/>
                  <a:gd name="T54" fmla="*/ 216 w 360"/>
                  <a:gd name="T55" fmla="*/ 102 h 1153"/>
                  <a:gd name="T56" fmla="*/ 189 w 360"/>
                  <a:gd name="T57" fmla="*/ 181 h 1153"/>
                  <a:gd name="T58" fmla="*/ 144 w 360"/>
                  <a:gd name="T59" fmla="*/ 184 h 1153"/>
                  <a:gd name="T60" fmla="*/ 286 w 360"/>
                  <a:gd name="T61" fmla="*/ 87 h 1153"/>
                  <a:gd name="T62" fmla="*/ 263 w 360"/>
                  <a:gd name="T63" fmla="*/ 40 h 1153"/>
                  <a:gd name="T64" fmla="*/ 222 w 360"/>
                  <a:gd name="T65" fmla="*/ 9 h 1153"/>
                  <a:gd name="T66" fmla="*/ 169 w 360"/>
                  <a:gd name="T67" fmla="*/ 1 h 1153"/>
                  <a:gd name="T68" fmla="*/ 120 w 360"/>
                  <a:gd name="T69" fmla="*/ 20 h 1153"/>
                  <a:gd name="T70" fmla="*/ 85 w 360"/>
                  <a:gd name="T71" fmla="*/ 58 h 1153"/>
                  <a:gd name="T72" fmla="*/ 72 w 360"/>
                  <a:gd name="T73" fmla="*/ 108 h 1153"/>
                  <a:gd name="T74" fmla="*/ 43 w 360"/>
                  <a:gd name="T75" fmla="*/ 245 h 1153"/>
                  <a:gd name="T76" fmla="*/ 15 w 360"/>
                  <a:gd name="T77" fmla="*/ 289 h 1153"/>
                  <a:gd name="T78" fmla="*/ 1 w 360"/>
                  <a:gd name="T79" fmla="*/ 339 h 1153"/>
                  <a:gd name="T80" fmla="*/ 3 w 360"/>
                  <a:gd name="T81" fmla="*/ 393 h 1153"/>
                  <a:gd name="T82" fmla="*/ 20 w 360"/>
                  <a:gd name="T83" fmla="*/ 442 h 1153"/>
                  <a:gd name="T84" fmla="*/ 49 w 360"/>
                  <a:gd name="T85" fmla="*/ 483 h 1153"/>
                  <a:gd name="T86" fmla="*/ 72 w 360"/>
                  <a:gd name="T87" fmla="*/ 1055 h 1153"/>
                  <a:gd name="T88" fmla="*/ 90 w 360"/>
                  <a:gd name="T89" fmla="*/ 1105 h 1153"/>
                  <a:gd name="T90" fmla="*/ 128 w 360"/>
                  <a:gd name="T91" fmla="*/ 1140 h 1153"/>
                  <a:gd name="T92" fmla="*/ 180 w 360"/>
                  <a:gd name="T93" fmla="*/ 1153 h 1153"/>
                  <a:gd name="T94" fmla="*/ 232 w 360"/>
                  <a:gd name="T95" fmla="*/ 1140 h 1153"/>
                  <a:gd name="T96" fmla="*/ 270 w 360"/>
                  <a:gd name="T97" fmla="*/ 1105 h 1153"/>
                  <a:gd name="T98" fmla="*/ 287 w 360"/>
                  <a:gd name="T99" fmla="*/ 1055 h 1153"/>
                  <a:gd name="T100" fmla="*/ 311 w 360"/>
                  <a:gd name="T101" fmla="*/ 483 h 1153"/>
                  <a:gd name="T102" fmla="*/ 340 w 360"/>
                  <a:gd name="T103" fmla="*/ 442 h 1153"/>
                  <a:gd name="T104" fmla="*/ 357 w 360"/>
                  <a:gd name="T105" fmla="*/ 393 h 1153"/>
                  <a:gd name="T106" fmla="*/ 358 w 360"/>
                  <a:gd name="T107" fmla="*/ 339 h 1153"/>
                  <a:gd name="T108" fmla="*/ 344 w 360"/>
                  <a:gd name="T109" fmla="*/ 289 h 1153"/>
                  <a:gd name="T110" fmla="*/ 317 w 360"/>
                  <a:gd name="T111" fmla="*/ 245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0" h="1153">
                    <a:moveTo>
                      <a:pt x="283" y="391"/>
                    </a:moveTo>
                    <a:lnTo>
                      <a:pt x="283" y="393"/>
                    </a:lnTo>
                    <a:lnTo>
                      <a:pt x="282" y="397"/>
                    </a:lnTo>
                    <a:lnTo>
                      <a:pt x="275" y="411"/>
                    </a:lnTo>
                    <a:lnTo>
                      <a:pt x="268" y="424"/>
                    </a:lnTo>
                    <a:lnTo>
                      <a:pt x="268" y="424"/>
                    </a:lnTo>
                    <a:lnTo>
                      <a:pt x="268" y="424"/>
                    </a:lnTo>
                    <a:lnTo>
                      <a:pt x="262" y="430"/>
                    </a:lnTo>
                    <a:lnTo>
                      <a:pt x="257" y="436"/>
                    </a:lnTo>
                    <a:lnTo>
                      <a:pt x="251" y="441"/>
                    </a:lnTo>
                    <a:lnTo>
                      <a:pt x="245" y="446"/>
                    </a:lnTo>
                    <a:lnTo>
                      <a:pt x="245" y="446"/>
                    </a:lnTo>
                    <a:lnTo>
                      <a:pt x="245" y="446"/>
                    </a:lnTo>
                    <a:lnTo>
                      <a:pt x="238" y="452"/>
                    </a:lnTo>
                    <a:lnTo>
                      <a:pt x="231" y="455"/>
                    </a:lnTo>
                    <a:lnTo>
                      <a:pt x="223" y="459"/>
                    </a:lnTo>
                    <a:lnTo>
                      <a:pt x="216" y="463"/>
                    </a:lnTo>
                    <a:lnTo>
                      <a:pt x="207" y="465"/>
                    </a:lnTo>
                    <a:lnTo>
                      <a:pt x="198" y="467"/>
                    </a:lnTo>
                    <a:lnTo>
                      <a:pt x="190" y="468"/>
                    </a:lnTo>
                    <a:lnTo>
                      <a:pt x="180" y="469"/>
                    </a:lnTo>
                    <a:lnTo>
                      <a:pt x="170" y="468"/>
                    </a:lnTo>
                    <a:lnTo>
                      <a:pt x="162" y="467"/>
                    </a:lnTo>
                    <a:lnTo>
                      <a:pt x="153" y="465"/>
                    </a:lnTo>
                    <a:lnTo>
                      <a:pt x="144" y="463"/>
                    </a:lnTo>
                    <a:lnTo>
                      <a:pt x="137" y="459"/>
                    </a:lnTo>
                    <a:lnTo>
                      <a:pt x="129" y="455"/>
                    </a:lnTo>
                    <a:lnTo>
                      <a:pt x="122" y="452"/>
                    </a:lnTo>
                    <a:lnTo>
                      <a:pt x="115" y="446"/>
                    </a:lnTo>
                    <a:lnTo>
                      <a:pt x="115" y="446"/>
                    </a:lnTo>
                    <a:lnTo>
                      <a:pt x="115" y="446"/>
                    </a:lnTo>
                    <a:lnTo>
                      <a:pt x="109" y="441"/>
                    </a:lnTo>
                    <a:lnTo>
                      <a:pt x="103" y="436"/>
                    </a:lnTo>
                    <a:lnTo>
                      <a:pt x="98" y="430"/>
                    </a:lnTo>
                    <a:lnTo>
                      <a:pt x="93" y="424"/>
                    </a:lnTo>
                    <a:lnTo>
                      <a:pt x="93" y="424"/>
                    </a:lnTo>
                    <a:lnTo>
                      <a:pt x="93" y="424"/>
                    </a:lnTo>
                    <a:lnTo>
                      <a:pt x="85" y="411"/>
                    </a:lnTo>
                    <a:lnTo>
                      <a:pt x="79" y="397"/>
                    </a:lnTo>
                    <a:lnTo>
                      <a:pt x="77" y="393"/>
                    </a:lnTo>
                    <a:lnTo>
                      <a:pt x="76" y="391"/>
                    </a:lnTo>
                    <a:lnTo>
                      <a:pt x="75" y="384"/>
                    </a:lnTo>
                    <a:lnTo>
                      <a:pt x="73" y="376"/>
                    </a:lnTo>
                    <a:lnTo>
                      <a:pt x="72" y="369"/>
                    </a:lnTo>
                    <a:lnTo>
                      <a:pt x="72" y="361"/>
                    </a:lnTo>
                    <a:lnTo>
                      <a:pt x="72" y="353"/>
                    </a:lnTo>
                    <a:lnTo>
                      <a:pt x="73" y="345"/>
                    </a:lnTo>
                    <a:lnTo>
                      <a:pt x="75" y="338"/>
                    </a:lnTo>
                    <a:lnTo>
                      <a:pt x="76" y="331"/>
                    </a:lnTo>
                    <a:lnTo>
                      <a:pt x="77" y="328"/>
                    </a:lnTo>
                    <a:lnTo>
                      <a:pt x="79" y="325"/>
                    </a:lnTo>
                    <a:lnTo>
                      <a:pt x="85" y="311"/>
                    </a:lnTo>
                    <a:lnTo>
                      <a:pt x="93" y="298"/>
                    </a:lnTo>
                    <a:lnTo>
                      <a:pt x="93" y="298"/>
                    </a:lnTo>
                    <a:lnTo>
                      <a:pt x="93" y="297"/>
                    </a:lnTo>
                    <a:lnTo>
                      <a:pt x="98" y="292"/>
                    </a:lnTo>
                    <a:lnTo>
                      <a:pt x="103" y="285"/>
                    </a:lnTo>
                    <a:lnTo>
                      <a:pt x="109" y="280"/>
                    </a:lnTo>
                    <a:lnTo>
                      <a:pt x="115" y="276"/>
                    </a:lnTo>
                    <a:lnTo>
                      <a:pt x="115" y="275"/>
                    </a:lnTo>
                    <a:lnTo>
                      <a:pt x="115" y="275"/>
                    </a:lnTo>
                    <a:lnTo>
                      <a:pt x="122" y="270"/>
                    </a:lnTo>
                    <a:lnTo>
                      <a:pt x="129" y="266"/>
                    </a:lnTo>
                    <a:lnTo>
                      <a:pt x="137" y="263"/>
                    </a:lnTo>
                    <a:lnTo>
                      <a:pt x="144" y="259"/>
                    </a:lnTo>
                    <a:lnTo>
                      <a:pt x="153" y="256"/>
                    </a:lnTo>
                    <a:lnTo>
                      <a:pt x="162" y="254"/>
                    </a:lnTo>
                    <a:lnTo>
                      <a:pt x="170" y="253"/>
                    </a:lnTo>
                    <a:lnTo>
                      <a:pt x="180" y="253"/>
                    </a:lnTo>
                    <a:lnTo>
                      <a:pt x="190" y="253"/>
                    </a:lnTo>
                    <a:lnTo>
                      <a:pt x="198" y="254"/>
                    </a:lnTo>
                    <a:lnTo>
                      <a:pt x="207" y="256"/>
                    </a:lnTo>
                    <a:lnTo>
                      <a:pt x="216" y="259"/>
                    </a:lnTo>
                    <a:lnTo>
                      <a:pt x="223" y="263"/>
                    </a:lnTo>
                    <a:lnTo>
                      <a:pt x="231" y="266"/>
                    </a:lnTo>
                    <a:lnTo>
                      <a:pt x="238" y="270"/>
                    </a:lnTo>
                    <a:lnTo>
                      <a:pt x="245" y="275"/>
                    </a:lnTo>
                    <a:lnTo>
                      <a:pt x="245" y="275"/>
                    </a:lnTo>
                    <a:lnTo>
                      <a:pt x="245" y="276"/>
                    </a:lnTo>
                    <a:lnTo>
                      <a:pt x="251" y="280"/>
                    </a:lnTo>
                    <a:lnTo>
                      <a:pt x="257" y="285"/>
                    </a:lnTo>
                    <a:lnTo>
                      <a:pt x="262" y="292"/>
                    </a:lnTo>
                    <a:lnTo>
                      <a:pt x="268" y="297"/>
                    </a:lnTo>
                    <a:lnTo>
                      <a:pt x="268" y="298"/>
                    </a:lnTo>
                    <a:lnTo>
                      <a:pt x="268" y="298"/>
                    </a:lnTo>
                    <a:lnTo>
                      <a:pt x="275" y="311"/>
                    </a:lnTo>
                    <a:lnTo>
                      <a:pt x="282" y="325"/>
                    </a:lnTo>
                    <a:lnTo>
                      <a:pt x="283" y="328"/>
                    </a:lnTo>
                    <a:lnTo>
                      <a:pt x="283" y="331"/>
                    </a:lnTo>
                    <a:lnTo>
                      <a:pt x="285" y="338"/>
                    </a:lnTo>
                    <a:lnTo>
                      <a:pt x="287" y="345"/>
                    </a:lnTo>
                    <a:lnTo>
                      <a:pt x="288" y="353"/>
                    </a:lnTo>
                    <a:lnTo>
                      <a:pt x="288" y="361"/>
                    </a:lnTo>
                    <a:lnTo>
                      <a:pt x="288" y="369"/>
                    </a:lnTo>
                    <a:lnTo>
                      <a:pt x="287" y="376"/>
                    </a:lnTo>
                    <a:lnTo>
                      <a:pt x="285" y="384"/>
                    </a:lnTo>
                    <a:lnTo>
                      <a:pt x="283" y="391"/>
                    </a:lnTo>
                    <a:close/>
                    <a:moveTo>
                      <a:pt x="216" y="1045"/>
                    </a:moveTo>
                    <a:lnTo>
                      <a:pt x="216" y="1052"/>
                    </a:lnTo>
                    <a:lnTo>
                      <a:pt x="214" y="1059"/>
                    </a:lnTo>
                    <a:lnTo>
                      <a:pt x="210" y="1065"/>
                    </a:lnTo>
                    <a:lnTo>
                      <a:pt x="205" y="1071"/>
                    </a:lnTo>
                    <a:lnTo>
                      <a:pt x="201" y="1075"/>
                    </a:lnTo>
                    <a:lnTo>
                      <a:pt x="194" y="1078"/>
                    </a:lnTo>
                    <a:lnTo>
                      <a:pt x="188" y="1080"/>
                    </a:lnTo>
                    <a:lnTo>
                      <a:pt x="180" y="1080"/>
                    </a:lnTo>
                    <a:lnTo>
                      <a:pt x="173" y="1080"/>
                    </a:lnTo>
                    <a:lnTo>
                      <a:pt x="166" y="1078"/>
                    </a:lnTo>
                    <a:lnTo>
                      <a:pt x="160" y="1075"/>
                    </a:lnTo>
                    <a:lnTo>
                      <a:pt x="154" y="1071"/>
                    </a:lnTo>
                    <a:lnTo>
                      <a:pt x="150" y="1065"/>
                    </a:lnTo>
                    <a:lnTo>
                      <a:pt x="147" y="1059"/>
                    </a:lnTo>
                    <a:lnTo>
                      <a:pt x="144" y="1052"/>
                    </a:lnTo>
                    <a:lnTo>
                      <a:pt x="144" y="1045"/>
                    </a:lnTo>
                    <a:lnTo>
                      <a:pt x="144" y="537"/>
                    </a:lnTo>
                    <a:lnTo>
                      <a:pt x="153" y="539"/>
                    </a:lnTo>
                    <a:lnTo>
                      <a:pt x="162" y="540"/>
                    </a:lnTo>
                    <a:lnTo>
                      <a:pt x="170" y="540"/>
                    </a:lnTo>
                    <a:lnTo>
                      <a:pt x="180" y="540"/>
                    </a:lnTo>
                    <a:lnTo>
                      <a:pt x="189" y="540"/>
                    </a:lnTo>
                    <a:lnTo>
                      <a:pt x="198" y="540"/>
                    </a:lnTo>
                    <a:lnTo>
                      <a:pt x="207" y="539"/>
                    </a:lnTo>
                    <a:lnTo>
                      <a:pt x="216" y="537"/>
                    </a:lnTo>
                    <a:lnTo>
                      <a:pt x="216" y="1045"/>
                    </a:lnTo>
                    <a:close/>
                    <a:moveTo>
                      <a:pt x="144" y="108"/>
                    </a:moveTo>
                    <a:lnTo>
                      <a:pt x="144" y="102"/>
                    </a:lnTo>
                    <a:lnTo>
                      <a:pt x="147" y="94"/>
                    </a:lnTo>
                    <a:lnTo>
                      <a:pt x="150" y="89"/>
                    </a:lnTo>
                    <a:lnTo>
                      <a:pt x="154" y="83"/>
                    </a:lnTo>
                    <a:lnTo>
                      <a:pt x="160" y="79"/>
                    </a:lnTo>
                    <a:lnTo>
                      <a:pt x="166" y="76"/>
                    </a:lnTo>
                    <a:lnTo>
                      <a:pt x="173" y="74"/>
                    </a:lnTo>
                    <a:lnTo>
                      <a:pt x="180" y="73"/>
                    </a:lnTo>
                    <a:lnTo>
                      <a:pt x="188" y="74"/>
                    </a:lnTo>
                    <a:lnTo>
                      <a:pt x="194" y="76"/>
                    </a:lnTo>
                    <a:lnTo>
                      <a:pt x="201" y="79"/>
                    </a:lnTo>
                    <a:lnTo>
                      <a:pt x="205" y="83"/>
                    </a:lnTo>
                    <a:lnTo>
                      <a:pt x="210" y="89"/>
                    </a:lnTo>
                    <a:lnTo>
                      <a:pt x="214" y="94"/>
                    </a:lnTo>
                    <a:lnTo>
                      <a:pt x="216" y="102"/>
                    </a:lnTo>
                    <a:lnTo>
                      <a:pt x="216" y="108"/>
                    </a:lnTo>
                    <a:lnTo>
                      <a:pt x="216" y="184"/>
                    </a:lnTo>
                    <a:lnTo>
                      <a:pt x="207" y="183"/>
                    </a:lnTo>
                    <a:lnTo>
                      <a:pt x="198" y="182"/>
                    </a:lnTo>
                    <a:lnTo>
                      <a:pt x="189" y="181"/>
                    </a:lnTo>
                    <a:lnTo>
                      <a:pt x="180" y="181"/>
                    </a:lnTo>
                    <a:lnTo>
                      <a:pt x="170" y="181"/>
                    </a:lnTo>
                    <a:lnTo>
                      <a:pt x="162" y="182"/>
                    </a:lnTo>
                    <a:lnTo>
                      <a:pt x="153" y="183"/>
                    </a:lnTo>
                    <a:lnTo>
                      <a:pt x="144" y="184"/>
                    </a:lnTo>
                    <a:lnTo>
                      <a:pt x="144" y="108"/>
                    </a:lnTo>
                    <a:close/>
                    <a:moveTo>
                      <a:pt x="288" y="217"/>
                    </a:moveTo>
                    <a:lnTo>
                      <a:pt x="288" y="108"/>
                    </a:lnTo>
                    <a:lnTo>
                      <a:pt x="287" y="97"/>
                    </a:lnTo>
                    <a:lnTo>
                      <a:pt x="286" y="87"/>
                    </a:lnTo>
                    <a:lnTo>
                      <a:pt x="283" y="77"/>
                    </a:lnTo>
                    <a:lnTo>
                      <a:pt x="279" y="67"/>
                    </a:lnTo>
                    <a:lnTo>
                      <a:pt x="275" y="58"/>
                    </a:lnTo>
                    <a:lnTo>
                      <a:pt x="270" y="49"/>
                    </a:lnTo>
                    <a:lnTo>
                      <a:pt x="263" y="40"/>
                    </a:lnTo>
                    <a:lnTo>
                      <a:pt x="257" y="33"/>
                    </a:lnTo>
                    <a:lnTo>
                      <a:pt x="249" y="25"/>
                    </a:lnTo>
                    <a:lnTo>
                      <a:pt x="241" y="20"/>
                    </a:lnTo>
                    <a:lnTo>
                      <a:pt x="232" y="14"/>
                    </a:lnTo>
                    <a:lnTo>
                      <a:pt x="222" y="9"/>
                    </a:lnTo>
                    <a:lnTo>
                      <a:pt x="212" y="6"/>
                    </a:lnTo>
                    <a:lnTo>
                      <a:pt x="202" y="4"/>
                    </a:lnTo>
                    <a:lnTo>
                      <a:pt x="191" y="1"/>
                    </a:lnTo>
                    <a:lnTo>
                      <a:pt x="180" y="0"/>
                    </a:lnTo>
                    <a:lnTo>
                      <a:pt x="169" y="1"/>
                    </a:lnTo>
                    <a:lnTo>
                      <a:pt x="158" y="4"/>
                    </a:lnTo>
                    <a:lnTo>
                      <a:pt x="148" y="6"/>
                    </a:lnTo>
                    <a:lnTo>
                      <a:pt x="138" y="9"/>
                    </a:lnTo>
                    <a:lnTo>
                      <a:pt x="128" y="14"/>
                    </a:lnTo>
                    <a:lnTo>
                      <a:pt x="120" y="20"/>
                    </a:lnTo>
                    <a:lnTo>
                      <a:pt x="111" y="25"/>
                    </a:lnTo>
                    <a:lnTo>
                      <a:pt x="103" y="33"/>
                    </a:lnTo>
                    <a:lnTo>
                      <a:pt x="97" y="40"/>
                    </a:lnTo>
                    <a:lnTo>
                      <a:pt x="90" y="49"/>
                    </a:lnTo>
                    <a:lnTo>
                      <a:pt x="85" y="58"/>
                    </a:lnTo>
                    <a:lnTo>
                      <a:pt x="81" y="67"/>
                    </a:lnTo>
                    <a:lnTo>
                      <a:pt x="76" y="77"/>
                    </a:lnTo>
                    <a:lnTo>
                      <a:pt x="74" y="87"/>
                    </a:lnTo>
                    <a:lnTo>
                      <a:pt x="72" y="97"/>
                    </a:lnTo>
                    <a:lnTo>
                      <a:pt x="72" y="108"/>
                    </a:lnTo>
                    <a:lnTo>
                      <a:pt x="72" y="217"/>
                    </a:lnTo>
                    <a:lnTo>
                      <a:pt x="65" y="224"/>
                    </a:lnTo>
                    <a:lnTo>
                      <a:pt x="57" y="230"/>
                    </a:lnTo>
                    <a:lnTo>
                      <a:pt x="49" y="238"/>
                    </a:lnTo>
                    <a:lnTo>
                      <a:pt x="43" y="245"/>
                    </a:lnTo>
                    <a:lnTo>
                      <a:pt x="36" y="254"/>
                    </a:lnTo>
                    <a:lnTo>
                      <a:pt x="30" y="262"/>
                    </a:lnTo>
                    <a:lnTo>
                      <a:pt x="25" y="270"/>
                    </a:lnTo>
                    <a:lnTo>
                      <a:pt x="20" y="280"/>
                    </a:lnTo>
                    <a:lnTo>
                      <a:pt x="15" y="289"/>
                    </a:lnTo>
                    <a:lnTo>
                      <a:pt x="12" y="298"/>
                    </a:lnTo>
                    <a:lnTo>
                      <a:pt x="8" y="308"/>
                    </a:lnTo>
                    <a:lnTo>
                      <a:pt x="5" y="318"/>
                    </a:lnTo>
                    <a:lnTo>
                      <a:pt x="3" y="329"/>
                    </a:lnTo>
                    <a:lnTo>
                      <a:pt x="1" y="339"/>
                    </a:lnTo>
                    <a:lnTo>
                      <a:pt x="1" y="350"/>
                    </a:lnTo>
                    <a:lnTo>
                      <a:pt x="0" y="361"/>
                    </a:lnTo>
                    <a:lnTo>
                      <a:pt x="1" y="372"/>
                    </a:lnTo>
                    <a:lnTo>
                      <a:pt x="1" y="383"/>
                    </a:lnTo>
                    <a:lnTo>
                      <a:pt x="3" y="393"/>
                    </a:lnTo>
                    <a:lnTo>
                      <a:pt x="5" y="403"/>
                    </a:lnTo>
                    <a:lnTo>
                      <a:pt x="8" y="414"/>
                    </a:lnTo>
                    <a:lnTo>
                      <a:pt x="12" y="424"/>
                    </a:lnTo>
                    <a:lnTo>
                      <a:pt x="15" y="432"/>
                    </a:lnTo>
                    <a:lnTo>
                      <a:pt x="20" y="442"/>
                    </a:lnTo>
                    <a:lnTo>
                      <a:pt x="25" y="451"/>
                    </a:lnTo>
                    <a:lnTo>
                      <a:pt x="30" y="459"/>
                    </a:lnTo>
                    <a:lnTo>
                      <a:pt x="36" y="468"/>
                    </a:lnTo>
                    <a:lnTo>
                      <a:pt x="43" y="475"/>
                    </a:lnTo>
                    <a:lnTo>
                      <a:pt x="49" y="483"/>
                    </a:lnTo>
                    <a:lnTo>
                      <a:pt x="57" y="491"/>
                    </a:lnTo>
                    <a:lnTo>
                      <a:pt x="65" y="497"/>
                    </a:lnTo>
                    <a:lnTo>
                      <a:pt x="72" y="504"/>
                    </a:lnTo>
                    <a:lnTo>
                      <a:pt x="72" y="1045"/>
                    </a:lnTo>
                    <a:lnTo>
                      <a:pt x="72" y="1055"/>
                    </a:lnTo>
                    <a:lnTo>
                      <a:pt x="74" y="1066"/>
                    </a:lnTo>
                    <a:lnTo>
                      <a:pt x="76" y="1077"/>
                    </a:lnTo>
                    <a:lnTo>
                      <a:pt x="81" y="1087"/>
                    </a:lnTo>
                    <a:lnTo>
                      <a:pt x="85" y="1096"/>
                    </a:lnTo>
                    <a:lnTo>
                      <a:pt x="90" y="1105"/>
                    </a:lnTo>
                    <a:lnTo>
                      <a:pt x="97" y="1114"/>
                    </a:lnTo>
                    <a:lnTo>
                      <a:pt x="103" y="1121"/>
                    </a:lnTo>
                    <a:lnTo>
                      <a:pt x="111" y="1128"/>
                    </a:lnTo>
                    <a:lnTo>
                      <a:pt x="120" y="1134"/>
                    </a:lnTo>
                    <a:lnTo>
                      <a:pt x="128" y="1140"/>
                    </a:lnTo>
                    <a:lnTo>
                      <a:pt x="138" y="1144"/>
                    </a:lnTo>
                    <a:lnTo>
                      <a:pt x="148" y="1148"/>
                    </a:lnTo>
                    <a:lnTo>
                      <a:pt x="158" y="1150"/>
                    </a:lnTo>
                    <a:lnTo>
                      <a:pt x="169" y="1153"/>
                    </a:lnTo>
                    <a:lnTo>
                      <a:pt x="180" y="1153"/>
                    </a:lnTo>
                    <a:lnTo>
                      <a:pt x="191" y="1153"/>
                    </a:lnTo>
                    <a:lnTo>
                      <a:pt x="202" y="1150"/>
                    </a:lnTo>
                    <a:lnTo>
                      <a:pt x="212" y="1148"/>
                    </a:lnTo>
                    <a:lnTo>
                      <a:pt x="222" y="1144"/>
                    </a:lnTo>
                    <a:lnTo>
                      <a:pt x="232" y="1140"/>
                    </a:lnTo>
                    <a:lnTo>
                      <a:pt x="241" y="1134"/>
                    </a:lnTo>
                    <a:lnTo>
                      <a:pt x="249" y="1128"/>
                    </a:lnTo>
                    <a:lnTo>
                      <a:pt x="257" y="1121"/>
                    </a:lnTo>
                    <a:lnTo>
                      <a:pt x="263" y="1114"/>
                    </a:lnTo>
                    <a:lnTo>
                      <a:pt x="270" y="1105"/>
                    </a:lnTo>
                    <a:lnTo>
                      <a:pt x="275" y="1096"/>
                    </a:lnTo>
                    <a:lnTo>
                      <a:pt x="279" y="1087"/>
                    </a:lnTo>
                    <a:lnTo>
                      <a:pt x="283" y="1077"/>
                    </a:lnTo>
                    <a:lnTo>
                      <a:pt x="286" y="1066"/>
                    </a:lnTo>
                    <a:lnTo>
                      <a:pt x="287" y="1055"/>
                    </a:lnTo>
                    <a:lnTo>
                      <a:pt x="288" y="1045"/>
                    </a:lnTo>
                    <a:lnTo>
                      <a:pt x="288" y="504"/>
                    </a:lnTo>
                    <a:lnTo>
                      <a:pt x="296" y="497"/>
                    </a:lnTo>
                    <a:lnTo>
                      <a:pt x="303" y="491"/>
                    </a:lnTo>
                    <a:lnTo>
                      <a:pt x="311" y="483"/>
                    </a:lnTo>
                    <a:lnTo>
                      <a:pt x="317" y="475"/>
                    </a:lnTo>
                    <a:lnTo>
                      <a:pt x="324" y="468"/>
                    </a:lnTo>
                    <a:lnTo>
                      <a:pt x="330" y="459"/>
                    </a:lnTo>
                    <a:lnTo>
                      <a:pt x="336" y="451"/>
                    </a:lnTo>
                    <a:lnTo>
                      <a:pt x="340" y="442"/>
                    </a:lnTo>
                    <a:lnTo>
                      <a:pt x="344" y="432"/>
                    </a:lnTo>
                    <a:lnTo>
                      <a:pt x="349" y="424"/>
                    </a:lnTo>
                    <a:lnTo>
                      <a:pt x="352" y="414"/>
                    </a:lnTo>
                    <a:lnTo>
                      <a:pt x="355" y="403"/>
                    </a:lnTo>
                    <a:lnTo>
                      <a:pt x="357" y="393"/>
                    </a:lnTo>
                    <a:lnTo>
                      <a:pt x="358" y="383"/>
                    </a:lnTo>
                    <a:lnTo>
                      <a:pt x="359" y="372"/>
                    </a:lnTo>
                    <a:lnTo>
                      <a:pt x="360" y="361"/>
                    </a:lnTo>
                    <a:lnTo>
                      <a:pt x="359" y="350"/>
                    </a:lnTo>
                    <a:lnTo>
                      <a:pt x="358" y="339"/>
                    </a:lnTo>
                    <a:lnTo>
                      <a:pt x="357" y="329"/>
                    </a:lnTo>
                    <a:lnTo>
                      <a:pt x="355" y="318"/>
                    </a:lnTo>
                    <a:lnTo>
                      <a:pt x="352" y="308"/>
                    </a:lnTo>
                    <a:lnTo>
                      <a:pt x="349" y="298"/>
                    </a:lnTo>
                    <a:lnTo>
                      <a:pt x="344" y="289"/>
                    </a:lnTo>
                    <a:lnTo>
                      <a:pt x="340" y="280"/>
                    </a:lnTo>
                    <a:lnTo>
                      <a:pt x="336" y="270"/>
                    </a:lnTo>
                    <a:lnTo>
                      <a:pt x="330" y="262"/>
                    </a:lnTo>
                    <a:lnTo>
                      <a:pt x="324" y="254"/>
                    </a:lnTo>
                    <a:lnTo>
                      <a:pt x="317" y="245"/>
                    </a:lnTo>
                    <a:lnTo>
                      <a:pt x="311" y="238"/>
                    </a:lnTo>
                    <a:lnTo>
                      <a:pt x="303" y="230"/>
                    </a:lnTo>
                    <a:lnTo>
                      <a:pt x="296" y="224"/>
                    </a:lnTo>
                    <a:lnTo>
                      <a:pt x="288" y="2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sp>
            <p:nvSpPr>
              <p:cNvPr id="47" name="Freeform 58"/>
              <p:cNvSpPr>
                <a:spLocks noEditPoints="1"/>
              </p:cNvSpPr>
              <p:nvPr/>
            </p:nvSpPr>
            <p:spPr bwMode="auto">
              <a:xfrm>
                <a:off x="7485856" y="2732484"/>
                <a:ext cx="142875" cy="457200"/>
              </a:xfrm>
              <a:custGeom>
                <a:avLst/>
                <a:gdLst>
                  <a:gd name="T0" fmla="*/ 268 w 360"/>
                  <a:gd name="T1" fmla="*/ 424 h 1153"/>
                  <a:gd name="T2" fmla="*/ 251 w 360"/>
                  <a:gd name="T3" fmla="*/ 441 h 1153"/>
                  <a:gd name="T4" fmla="*/ 230 w 360"/>
                  <a:gd name="T5" fmla="*/ 455 h 1153"/>
                  <a:gd name="T6" fmla="*/ 189 w 360"/>
                  <a:gd name="T7" fmla="*/ 468 h 1153"/>
                  <a:gd name="T8" fmla="*/ 144 w 360"/>
                  <a:gd name="T9" fmla="*/ 463 h 1153"/>
                  <a:gd name="T10" fmla="*/ 115 w 360"/>
                  <a:gd name="T11" fmla="*/ 446 h 1153"/>
                  <a:gd name="T12" fmla="*/ 92 w 360"/>
                  <a:gd name="T13" fmla="*/ 424 h 1153"/>
                  <a:gd name="T14" fmla="*/ 78 w 360"/>
                  <a:gd name="T15" fmla="*/ 393 h 1153"/>
                  <a:gd name="T16" fmla="*/ 72 w 360"/>
                  <a:gd name="T17" fmla="*/ 361 h 1153"/>
                  <a:gd name="T18" fmla="*/ 78 w 360"/>
                  <a:gd name="T19" fmla="*/ 328 h 1153"/>
                  <a:gd name="T20" fmla="*/ 92 w 360"/>
                  <a:gd name="T21" fmla="*/ 297 h 1153"/>
                  <a:gd name="T22" fmla="*/ 115 w 360"/>
                  <a:gd name="T23" fmla="*/ 275 h 1153"/>
                  <a:gd name="T24" fmla="*/ 144 w 360"/>
                  <a:gd name="T25" fmla="*/ 259 h 1153"/>
                  <a:gd name="T26" fmla="*/ 189 w 360"/>
                  <a:gd name="T27" fmla="*/ 253 h 1153"/>
                  <a:gd name="T28" fmla="*/ 230 w 360"/>
                  <a:gd name="T29" fmla="*/ 266 h 1153"/>
                  <a:gd name="T30" fmla="*/ 251 w 360"/>
                  <a:gd name="T31" fmla="*/ 280 h 1153"/>
                  <a:gd name="T32" fmla="*/ 268 w 360"/>
                  <a:gd name="T33" fmla="*/ 298 h 1153"/>
                  <a:gd name="T34" fmla="*/ 286 w 360"/>
                  <a:gd name="T35" fmla="*/ 338 h 1153"/>
                  <a:gd name="T36" fmla="*/ 287 w 360"/>
                  <a:gd name="T37" fmla="*/ 376 h 1153"/>
                  <a:gd name="T38" fmla="*/ 213 w 360"/>
                  <a:gd name="T39" fmla="*/ 1059 h 1153"/>
                  <a:gd name="T40" fmla="*/ 187 w 360"/>
                  <a:gd name="T41" fmla="*/ 1080 h 1153"/>
                  <a:gd name="T42" fmla="*/ 155 w 360"/>
                  <a:gd name="T43" fmla="*/ 1071 h 1153"/>
                  <a:gd name="T44" fmla="*/ 144 w 360"/>
                  <a:gd name="T45" fmla="*/ 537 h 1153"/>
                  <a:gd name="T46" fmla="*/ 189 w 360"/>
                  <a:gd name="T47" fmla="*/ 540 h 1153"/>
                  <a:gd name="T48" fmla="*/ 144 w 360"/>
                  <a:gd name="T49" fmla="*/ 108 h 1153"/>
                  <a:gd name="T50" fmla="*/ 160 w 360"/>
                  <a:gd name="T51" fmla="*/ 79 h 1153"/>
                  <a:gd name="T52" fmla="*/ 194 w 360"/>
                  <a:gd name="T53" fmla="*/ 76 h 1153"/>
                  <a:gd name="T54" fmla="*/ 215 w 360"/>
                  <a:gd name="T55" fmla="*/ 102 h 1153"/>
                  <a:gd name="T56" fmla="*/ 189 w 360"/>
                  <a:gd name="T57" fmla="*/ 181 h 1153"/>
                  <a:gd name="T58" fmla="*/ 144 w 360"/>
                  <a:gd name="T59" fmla="*/ 184 h 1153"/>
                  <a:gd name="T60" fmla="*/ 286 w 360"/>
                  <a:gd name="T61" fmla="*/ 87 h 1153"/>
                  <a:gd name="T62" fmla="*/ 263 w 360"/>
                  <a:gd name="T63" fmla="*/ 40 h 1153"/>
                  <a:gd name="T64" fmla="*/ 222 w 360"/>
                  <a:gd name="T65" fmla="*/ 9 h 1153"/>
                  <a:gd name="T66" fmla="*/ 169 w 360"/>
                  <a:gd name="T67" fmla="*/ 1 h 1153"/>
                  <a:gd name="T68" fmla="*/ 119 w 360"/>
                  <a:gd name="T69" fmla="*/ 20 h 1153"/>
                  <a:gd name="T70" fmla="*/ 85 w 360"/>
                  <a:gd name="T71" fmla="*/ 58 h 1153"/>
                  <a:gd name="T72" fmla="*/ 72 w 360"/>
                  <a:gd name="T73" fmla="*/ 108 h 1153"/>
                  <a:gd name="T74" fmla="*/ 43 w 360"/>
                  <a:gd name="T75" fmla="*/ 245 h 1153"/>
                  <a:gd name="T76" fmla="*/ 16 w 360"/>
                  <a:gd name="T77" fmla="*/ 289 h 1153"/>
                  <a:gd name="T78" fmla="*/ 2 w 360"/>
                  <a:gd name="T79" fmla="*/ 339 h 1153"/>
                  <a:gd name="T80" fmla="*/ 3 w 360"/>
                  <a:gd name="T81" fmla="*/ 393 h 1153"/>
                  <a:gd name="T82" fmla="*/ 20 w 360"/>
                  <a:gd name="T83" fmla="*/ 442 h 1153"/>
                  <a:gd name="T84" fmla="*/ 49 w 360"/>
                  <a:gd name="T85" fmla="*/ 483 h 1153"/>
                  <a:gd name="T86" fmla="*/ 73 w 360"/>
                  <a:gd name="T87" fmla="*/ 1055 h 1153"/>
                  <a:gd name="T88" fmla="*/ 90 w 360"/>
                  <a:gd name="T89" fmla="*/ 1105 h 1153"/>
                  <a:gd name="T90" fmla="*/ 129 w 360"/>
                  <a:gd name="T91" fmla="*/ 1140 h 1153"/>
                  <a:gd name="T92" fmla="*/ 180 w 360"/>
                  <a:gd name="T93" fmla="*/ 1153 h 1153"/>
                  <a:gd name="T94" fmla="*/ 232 w 360"/>
                  <a:gd name="T95" fmla="*/ 1140 h 1153"/>
                  <a:gd name="T96" fmla="*/ 269 w 360"/>
                  <a:gd name="T97" fmla="*/ 1105 h 1153"/>
                  <a:gd name="T98" fmla="*/ 288 w 360"/>
                  <a:gd name="T99" fmla="*/ 1055 h 1153"/>
                  <a:gd name="T100" fmla="*/ 310 w 360"/>
                  <a:gd name="T101" fmla="*/ 483 h 1153"/>
                  <a:gd name="T102" fmla="*/ 341 w 360"/>
                  <a:gd name="T103" fmla="*/ 442 h 1153"/>
                  <a:gd name="T104" fmla="*/ 357 w 360"/>
                  <a:gd name="T105" fmla="*/ 393 h 1153"/>
                  <a:gd name="T106" fmla="*/ 359 w 360"/>
                  <a:gd name="T107" fmla="*/ 339 h 1153"/>
                  <a:gd name="T108" fmla="*/ 345 w 360"/>
                  <a:gd name="T109" fmla="*/ 289 h 1153"/>
                  <a:gd name="T110" fmla="*/ 318 w 360"/>
                  <a:gd name="T111" fmla="*/ 245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0" h="1153">
                    <a:moveTo>
                      <a:pt x="283" y="391"/>
                    </a:moveTo>
                    <a:lnTo>
                      <a:pt x="282" y="393"/>
                    </a:lnTo>
                    <a:lnTo>
                      <a:pt x="281" y="397"/>
                    </a:lnTo>
                    <a:lnTo>
                      <a:pt x="276" y="411"/>
                    </a:lnTo>
                    <a:lnTo>
                      <a:pt x="268" y="424"/>
                    </a:lnTo>
                    <a:lnTo>
                      <a:pt x="267" y="424"/>
                    </a:lnTo>
                    <a:lnTo>
                      <a:pt x="267" y="424"/>
                    </a:lnTo>
                    <a:lnTo>
                      <a:pt x="263" y="430"/>
                    </a:lnTo>
                    <a:lnTo>
                      <a:pt x="257" y="436"/>
                    </a:lnTo>
                    <a:lnTo>
                      <a:pt x="251" y="441"/>
                    </a:lnTo>
                    <a:lnTo>
                      <a:pt x="246" y="446"/>
                    </a:lnTo>
                    <a:lnTo>
                      <a:pt x="245" y="446"/>
                    </a:lnTo>
                    <a:lnTo>
                      <a:pt x="245" y="446"/>
                    </a:lnTo>
                    <a:lnTo>
                      <a:pt x="238" y="452"/>
                    </a:lnTo>
                    <a:lnTo>
                      <a:pt x="230" y="455"/>
                    </a:lnTo>
                    <a:lnTo>
                      <a:pt x="224" y="459"/>
                    </a:lnTo>
                    <a:lnTo>
                      <a:pt x="216" y="463"/>
                    </a:lnTo>
                    <a:lnTo>
                      <a:pt x="208" y="465"/>
                    </a:lnTo>
                    <a:lnTo>
                      <a:pt x="198" y="467"/>
                    </a:lnTo>
                    <a:lnTo>
                      <a:pt x="189" y="468"/>
                    </a:lnTo>
                    <a:lnTo>
                      <a:pt x="180" y="469"/>
                    </a:lnTo>
                    <a:lnTo>
                      <a:pt x="171" y="468"/>
                    </a:lnTo>
                    <a:lnTo>
                      <a:pt x="161" y="467"/>
                    </a:lnTo>
                    <a:lnTo>
                      <a:pt x="153" y="465"/>
                    </a:lnTo>
                    <a:lnTo>
                      <a:pt x="144" y="463"/>
                    </a:lnTo>
                    <a:lnTo>
                      <a:pt x="137" y="459"/>
                    </a:lnTo>
                    <a:lnTo>
                      <a:pt x="129" y="455"/>
                    </a:lnTo>
                    <a:lnTo>
                      <a:pt x="121" y="452"/>
                    </a:lnTo>
                    <a:lnTo>
                      <a:pt x="115" y="446"/>
                    </a:lnTo>
                    <a:lnTo>
                      <a:pt x="115" y="446"/>
                    </a:lnTo>
                    <a:lnTo>
                      <a:pt x="115" y="446"/>
                    </a:lnTo>
                    <a:lnTo>
                      <a:pt x="108" y="441"/>
                    </a:lnTo>
                    <a:lnTo>
                      <a:pt x="103" y="436"/>
                    </a:lnTo>
                    <a:lnTo>
                      <a:pt x="98" y="430"/>
                    </a:lnTo>
                    <a:lnTo>
                      <a:pt x="92" y="424"/>
                    </a:lnTo>
                    <a:lnTo>
                      <a:pt x="92" y="424"/>
                    </a:lnTo>
                    <a:lnTo>
                      <a:pt x="92" y="424"/>
                    </a:lnTo>
                    <a:lnTo>
                      <a:pt x="85" y="411"/>
                    </a:lnTo>
                    <a:lnTo>
                      <a:pt x="78" y="397"/>
                    </a:lnTo>
                    <a:lnTo>
                      <a:pt x="78" y="393"/>
                    </a:lnTo>
                    <a:lnTo>
                      <a:pt x="77" y="391"/>
                    </a:lnTo>
                    <a:lnTo>
                      <a:pt x="75" y="384"/>
                    </a:lnTo>
                    <a:lnTo>
                      <a:pt x="73" y="376"/>
                    </a:lnTo>
                    <a:lnTo>
                      <a:pt x="73" y="369"/>
                    </a:lnTo>
                    <a:lnTo>
                      <a:pt x="72" y="361"/>
                    </a:lnTo>
                    <a:lnTo>
                      <a:pt x="73" y="353"/>
                    </a:lnTo>
                    <a:lnTo>
                      <a:pt x="73" y="345"/>
                    </a:lnTo>
                    <a:lnTo>
                      <a:pt x="75" y="338"/>
                    </a:lnTo>
                    <a:lnTo>
                      <a:pt x="77" y="331"/>
                    </a:lnTo>
                    <a:lnTo>
                      <a:pt x="78" y="328"/>
                    </a:lnTo>
                    <a:lnTo>
                      <a:pt x="78" y="325"/>
                    </a:lnTo>
                    <a:lnTo>
                      <a:pt x="85" y="311"/>
                    </a:lnTo>
                    <a:lnTo>
                      <a:pt x="92" y="298"/>
                    </a:lnTo>
                    <a:lnTo>
                      <a:pt x="92" y="298"/>
                    </a:lnTo>
                    <a:lnTo>
                      <a:pt x="92" y="297"/>
                    </a:lnTo>
                    <a:lnTo>
                      <a:pt x="98" y="292"/>
                    </a:lnTo>
                    <a:lnTo>
                      <a:pt x="103" y="285"/>
                    </a:lnTo>
                    <a:lnTo>
                      <a:pt x="108" y="280"/>
                    </a:lnTo>
                    <a:lnTo>
                      <a:pt x="115" y="276"/>
                    </a:lnTo>
                    <a:lnTo>
                      <a:pt x="115" y="275"/>
                    </a:lnTo>
                    <a:lnTo>
                      <a:pt x="115" y="275"/>
                    </a:lnTo>
                    <a:lnTo>
                      <a:pt x="121" y="270"/>
                    </a:lnTo>
                    <a:lnTo>
                      <a:pt x="129" y="266"/>
                    </a:lnTo>
                    <a:lnTo>
                      <a:pt x="137" y="263"/>
                    </a:lnTo>
                    <a:lnTo>
                      <a:pt x="144" y="259"/>
                    </a:lnTo>
                    <a:lnTo>
                      <a:pt x="153" y="256"/>
                    </a:lnTo>
                    <a:lnTo>
                      <a:pt x="161" y="254"/>
                    </a:lnTo>
                    <a:lnTo>
                      <a:pt x="171" y="253"/>
                    </a:lnTo>
                    <a:lnTo>
                      <a:pt x="180" y="253"/>
                    </a:lnTo>
                    <a:lnTo>
                      <a:pt x="189" y="253"/>
                    </a:lnTo>
                    <a:lnTo>
                      <a:pt x="198" y="254"/>
                    </a:lnTo>
                    <a:lnTo>
                      <a:pt x="208" y="256"/>
                    </a:lnTo>
                    <a:lnTo>
                      <a:pt x="216" y="259"/>
                    </a:lnTo>
                    <a:lnTo>
                      <a:pt x="224" y="263"/>
                    </a:lnTo>
                    <a:lnTo>
                      <a:pt x="230" y="266"/>
                    </a:lnTo>
                    <a:lnTo>
                      <a:pt x="238" y="270"/>
                    </a:lnTo>
                    <a:lnTo>
                      <a:pt x="245" y="275"/>
                    </a:lnTo>
                    <a:lnTo>
                      <a:pt x="245" y="275"/>
                    </a:lnTo>
                    <a:lnTo>
                      <a:pt x="246" y="276"/>
                    </a:lnTo>
                    <a:lnTo>
                      <a:pt x="251" y="280"/>
                    </a:lnTo>
                    <a:lnTo>
                      <a:pt x="257" y="285"/>
                    </a:lnTo>
                    <a:lnTo>
                      <a:pt x="263" y="292"/>
                    </a:lnTo>
                    <a:lnTo>
                      <a:pt x="267" y="297"/>
                    </a:lnTo>
                    <a:lnTo>
                      <a:pt x="267" y="298"/>
                    </a:lnTo>
                    <a:lnTo>
                      <a:pt x="268" y="298"/>
                    </a:lnTo>
                    <a:lnTo>
                      <a:pt x="276" y="311"/>
                    </a:lnTo>
                    <a:lnTo>
                      <a:pt x="281" y="325"/>
                    </a:lnTo>
                    <a:lnTo>
                      <a:pt x="282" y="328"/>
                    </a:lnTo>
                    <a:lnTo>
                      <a:pt x="283" y="331"/>
                    </a:lnTo>
                    <a:lnTo>
                      <a:pt x="286" y="338"/>
                    </a:lnTo>
                    <a:lnTo>
                      <a:pt x="287" y="345"/>
                    </a:lnTo>
                    <a:lnTo>
                      <a:pt x="288" y="353"/>
                    </a:lnTo>
                    <a:lnTo>
                      <a:pt x="288" y="361"/>
                    </a:lnTo>
                    <a:lnTo>
                      <a:pt x="288" y="369"/>
                    </a:lnTo>
                    <a:lnTo>
                      <a:pt x="287" y="376"/>
                    </a:lnTo>
                    <a:lnTo>
                      <a:pt x="286" y="384"/>
                    </a:lnTo>
                    <a:lnTo>
                      <a:pt x="283" y="391"/>
                    </a:lnTo>
                    <a:close/>
                    <a:moveTo>
                      <a:pt x="216" y="1045"/>
                    </a:moveTo>
                    <a:lnTo>
                      <a:pt x="215" y="1052"/>
                    </a:lnTo>
                    <a:lnTo>
                      <a:pt x="213" y="1059"/>
                    </a:lnTo>
                    <a:lnTo>
                      <a:pt x="210" y="1065"/>
                    </a:lnTo>
                    <a:lnTo>
                      <a:pt x="206" y="1071"/>
                    </a:lnTo>
                    <a:lnTo>
                      <a:pt x="200" y="1075"/>
                    </a:lnTo>
                    <a:lnTo>
                      <a:pt x="194" y="1078"/>
                    </a:lnTo>
                    <a:lnTo>
                      <a:pt x="187" y="1080"/>
                    </a:lnTo>
                    <a:lnTo>
                      <a:pt x="180" y="1080"/>
                    </a:lnTo>
                    <a:lnTo>
                      <a:pt x="173" y="1080"/>
                    </a:lnTo>
                    <a:lnTo>
                      <a:pt x="166" y="1078"/>
                    </a:lnTo>
                    <a:lnTo>
                      <a:pt x="160" y="1075"/>
                    </a:lnTo>
                    <a:lnTo>
                      <a:pt x="155" y="1071"/>
                    </a:lnTo>
                    <a:lnTo>
                      <a:pt x="151" y="1065"/>
                    </a:lnTo>
                    <a:lnTo>
                      <a:pt x="147" y="1059"/>
                    </a:lnTo>
                    <a:lnTo>
                      <a:pt x="145" y="1052"/>
                    </a:lnTo>
                    <a:lnTo>
                      <a:pt x="144" y="1045"/>
                    </a:lnTo>
                    <a:lnTo>
                      <a:pt x="144" y="537"/>
                    </a:lnTo>
                    <a:lnTo>
                      <a:pt x="153" y="539"/>
                    </a:lnTo>
                    <a:lnTo>
                      <a:pt x="161" y="540"/>
                    </a:lnTo>
                    <a:lnTo>
                      <a:pt x="171" y="540"/>
                    </a:lnTo>
                    <a:lnTo>
                      <a:pt x="180" y="540"/>
                    </a:lnTo>
                    <a:lnTo>
                      <a:pt x="189" y="540"/>
                    </a:lnTo>
                    <a:lnTo>
                      <a:pt x="198" y="540"/>
                    </a:lnTo>
                    <a:lnTo>
                      <a:pt x="207" y="539"/>
                    </a:lnTo>
                    <a:lnTo>
                      <a:pt x="216" y="537"/>
                    </a:lnTo>
                    <a:lnTo>
                      <a:pt x="216" y="1045"/>
                    </a:lnTo>
                    <a:close/>
                    <a:moveTo>
                      <a:pt x="144" y="108"/>
                    </a:moveTo>
                    <a:lnTo>
                      <a:pt x="145" y="102"/>
                    </a:lnTo>
                    <a:lnTo>
                      <a:pt x="147" y="94"/>
                    </a:lnTo>
                    <a:lnTo>
                      <a:pt x="151" y="89"/>
                    </a:lnTo>
                    <a:lnTo>
                      <a:pt x="155" y="83"/>
                    </a:lnTo>
                    <a:lnTo>
                      <a:pt x="160" y="79"/>
                    </a:lnTo>
                    <a:lnTo>
                      <a:pt x="166" y="76"/>
                    </a:lnTo>
                    <a:lnTo>
                      <a:pt x="173" y="74"/>
                    </a:lnTo>
                    <a:lnTo>
                      <a:pt x="180" y="73"/>
                    </a:lnTo>
                    <a:lnTo>
                      <a:pt x="187" y="74"/>
                    </a:lnTo>
                    <a:lnTo>
                      <a:pt x="194" y="76"/>
                    </a:lnTo>
                    <a:lnTo>
                      <a:pt x="200" y="79"/>
                    </a:lnTo>
                    <a:lnTo>
                      <a:pt x="206" y="83"/>
                    </a:lnTo>
                    <a:lnTo>
                      <a:pt x="210" y="89"/>
                    </a:lnTo>
                    <a:lnTo>
                      <a:pt x="213" y="94"/>
                    </a:lnTo>
                    <a:lnTo>
                      <a:pt x="215" y="102"/>
                    </a:lnTo>
                    <a:lnTo>
                      <a:pt x="216" y="108"/>
                    </a:lnTo>
                    <a:lnTo>
                      <a:pt x="216" y="184"/>
                    </a:lnTo>
                    <a:lnTo>
                      <a:pt x="207" y="183"/>
                    </a:lnTo>
                    <a:lnTo>
                      <a:pt x="198" y="182"/>
                    </a:lnTo>
                    <a:lnTo>
                      <a:pt x="189" y="181"/>
                    </a:lnTo>
                    <a:lnTo>
                      <a:pt x="180" y="181"/>
                    </a:lnTo>
                    <a:lnTo>
                      <a:pt x="171" y="181"/>
                    </a:lnTo>
                    <a:lnTo>
                      <a:pt x="161" y="182"/>
                    </a:lnTo>
                    <a:lnTo>
                      <a:pt x="153" y="183"/>
                    </a:lnTo>
                    <a:lnTo>
                      <a:pt x="144" y="184"/>
                    </a:lnTo>
                    <a:lnTo>
                      <a:pt x="144" y="108"/>
                    </a:lnTo>
                    <a:close/>
                    <a:moveTo>
                      <a:pt x="288" y="217"/>
                    </a:moveTo>
                    <a:lnTo>
                      <a:pt x="288" y="108"/>
                    </a:lnTo>
                    <a:lnTo>
                      <a:pt x="288" y="97"/>
                    </a:lnTo>
                    <a:lnTo>
                      <a:pt x="286" y="87"/>
                    </a:lnTo>
                    <a:lnTo>
                      <a:pt x="283" y="77"/>
                    </a:lnTo>
                    <a:lnTo>
                      <a:pt x="279" y="67"/>
                    </a:lnTo>
                    <a:lnTo>
                      <a:pt x="275" y="58"/>
                    </a:lnTo>
                    <a:lnTo>
                      <a:pt x="269" y="49"/>
                    </a:lnTo>
                    <a:lnTo>
                      <a:pt x="263" y="40"/>
                    </a:lnTo>
                    <a:lnTo>
                      <a:pt x="256" y="33"/>
                    </a:lnTo>
                    <a:lnTo>
                      <a:pt x="249" y="25"/>
                    </a:lnTo>
                    <a:lnTo>
                      <a:pt x="240" y="20"/>
                    </a:lnTo>
                    <a:lnTo>
                      <a:pt x="232" y="14"/>
                    </a:lnTo>
                    <a:lnTo>
                      <a:pt x="222" y="9"/>
                    </a:lnTo>
                    <a:lnTo>
                      <a:pt x="212" y="6"/>
                    </a:lnTo>
                    <a:lnTo>
                      <a:pt x="201" y="4"/>
                    </a:lnTo>
                    <a:lnTo>
                      <a:pt x="191" y="1"/>
                    </a:lnTo>
                    <a:lnTo>
                      <a:pt x="180" y="0"/>
                    </a:lnTo>
                    <a:lnTo>
                      <a:pt x="169" y="1"/>
                    </a:lnTo>
                    <a:lnTo>
                      <a:pt x="158" y="4"/>
                    </a:lnTo>
                    <a:lnTo>
                      <a:pt x="148" y="6"/>
                    </a:lnTo>
                    <a:lnTo>
                      <a:pt x="138" y="9"/>
                    </a:lnTo>
                    <a:lnTo>
                      <a:pt x="129" y="14"/>
                    </a:lnTo>
                    <a:lnTo>
                      <a:pt x="119" y="20"/>
                    </a:lnTo>
                    <a:lnTo>
                      <a:pt x="112" y="25"/>
                    </a:lnTo>
                    <a:lnTo>
                      <a:pt x="104" y="33"/>
                    </a:lnTo>
                    <a:lnTo>
                      <a:pt x="97" y="40"/>
                    </a:lnTo>
                    <a:lnTo>
                      <a:pt x="90" y="49"/>
                    </a:lnTo>
                    <a:lnTo>
                      <a:pt x="85" y="58"/>
                    </a:lnTo>
                    <a:lnTo>
                      <a:pt x="80" y="67"/>
                    </a:lnTo>
                    <a:lnTo>
                      <a:pt x="77" y="77"/>
                    </a:lnTo>
                    <a:lnTo>
                      <a:pt x="74" y="87"/>
                    </a:lnTo>
                    <a:lnTo>
                      <a:pt x="73" y="97"/>
                    </a:lnTo>
                    <a:lnTo>
                      <a:pt x="72" y="108"/>
                    </a:lnTo>
                    <a:lnTo>
                      <a:pt x="72" y="217"/>
                    </a:lnTo>
                    <a:lnTo>
                      <a:pt x="64" y="224"/>
                    </a:lnTo>
                    <a:lnTo>
                      <a:pt x="57" y="230"/>
                    </a:lnTo>
                    <a:lnTo>
                      <a:pt x="49" y="238"/>
                    </a:lnTo>
                    <a:lnTo>
                      <a:pt x="43" y="245"/>
                    </a:lnTo>
                    <a:lnTo>
                      <a:pt x="36" y="254"/>
                    </a:lnTo>
                    <a:lnTo>
                      <a:pt x="30" y="262"/>
                    </a:lnTo>
                    <a:lnTo>
                      <a:pt x="24" y="270"/>
                    </a:lnTo>
                    <a:lnTo>
                      <a:pt x="20" y="280"/>
                    </a:lnTo>
                    <a:lnTo>
                      <a:pt x="16" y="289"/>
                    </a:lnTo>
                    <a:lnTo>
                      <a:pt x="11" y="298"/>
                    </a:lnTo>
                    <a:lnTo>
                      <a:pt x="8" y="308"/>
                    </a:lnTo>
                    <a:lnTo>
                      <a:pt x="5" y="318"/>
                    </a:lnTo>
                    <a:lnTo>
                      <a:pt x="3" y="329"/>
                    </a:lnTo>
                    <a:lnTo>
                      <a:pt x="2" y="339"/>
                    </a:lnTo>
                    <a:lnTo>
                      <a:pt x="0" y="350"/>
                    </a:lnTo>
                    <a:lnTo>
                      <a:pt x="0" y="361"/>
                    </a:lnTo>
                    <a:lnTo>
                      <a:pt x="0" y="372"/>
                    </a:lnTo>
                    <a:lnTo>
                      <a:pt x="2" y="383"/>
                    </a:lnTo>
                    <a:lnTo>
                      <a:pt x="3" y="393"/>
                    </a:lnTo>
                    <a:lnTo>
                      <a:pt x="5" y="403"/>
                    </a:lnTo>
                    <a:lnTo>
                      <a:pt x="8" y="414"/>
                    </a:lnTo>
                    <a:lnTo>
                      <a:pt x="11" y="424"/>
                    </a:lnTo>
                    <a:lnTo>
                      <a:pt x="16" y="432"/>
                    </a:lnTo>
                    <a:lnTo>
                      <a:pt x="20" y="442"/>
                    </a:lnTo>
                    <a:lnTo>
                      <a:pt x="24" y="451"/>
                    </a:lnTo>
                    <a:lnTo>
                      <a:pt x="30" y="459"/>
                    </a:lnTo>
                    <a:lnTo>
                      <a:pt x="36" y="468"/>
                    </a:lnTo>
                    <a:lnTo>
                      <a:pt x="43" y="475"/>
                    </a:lnTo>
                    <a:lnTo>
                      <a:pt x="49" y="483"/>
                    </a:lnTo>
                    <a:lnTo>
                      <a:pt x="57" y="491"/>
                    </a:lnTo>
                    <a:lnTo>
                      <a:pt x="64" y="497"/>
                    </a:lnTo>
                    <a:lnTo>
                      <a:pt x="72" y="504"/>
                    </a:lnTo>
                    <a:lnTo>
                      <a:pt x="72" y="1045"/>
                    </a:lnTo>
                    <a:lnTo>
                      <a:pt x="73" y="1055"/>
                    </a:lnTo>
                    <a:lnTo>
                      <a:pt x="74" y="1066"/>
                    </a:lnTo>
                    <a:lnTo>
                      <a:pt x="77" y="1077"/>
                    </a:lnTo>
                    <a:lnTo>
                      <a:pt x="80" y="1087"/>
                    </a:lnTo>
                    <a:lnTo>
                      <a:pt x="85" y="1096"/>
                    </a:lnTo>
                    <a:lnTo>
                      <a:pt x="90" y="1105"/>
                    </a:lnTo>
                    <a:lnTo>
                      <a:pt x="97" y="1114"/>
                    </a:lnTo>
                    <a:lnTo>
                      <a:pt x="104" y="1121"/>
                    </a:lnTo>
                    <a:lnTo>
                      <a:pt x="112" y="1128"/>
                    </a:lnTo>
                    <a:lnTo>
                      <a:pt x="119" y="1134"/>
                    </a:lnTo>
                    <a:lnTo>
                      <a:pt x="129" y="1140"/>
                    </a:lnTo>
                    <a:lnTo>
                      <a:pt x="138" y="1144"/>
                    </a:lnTo>
                    <a:lnTo>
                      <a:pt x="148" y="1148"/>
                    </a:lnTo>
                    <a:lnTo>
                      <a:pt x="158" y="1150"/>
                    </a:lnTo>
                    <a:lnTo>
                      <a:pt x="169" y="1153"/>
                    </a:lnTo>
                    <a:lnTo>
                      <a:pt x="180" y="1153"/>
                    </a:lnTo>
                    <a:lnTo>
                      <a:pt x="191" y="1153"/>
                    </a:lnTo>
                    <a:lnTo>
                      <a:pt x="201" y="1150"/>
                    </a:lnTo>
                    <a:lnTo>
                      <a:pt x="212" y="1148"/>
                    </a:lnTo>
                    <a:lnTo>
                      <a:pt x="222" y="1144"/>
                    </a:lnTo>
                    <a:lnTo>
                      <a:pt x="232" y="1140"/>
                    </a:lnTo>
                    <a:lnTo>
                      <a:pt x="240" y="1134"/>
                    </a:lnTo>
                    <a:lnTo>
                      <a:pt x="249" y="1128"/>
                    </a:lnTo>
                    <a:lnTo>
                      <a:pt x="256" y="1121"/>
                    </a:lnTo>
                    <a:lnTo>
                      <a:pt x="263" y="1114"/>
                    </a:lnTo>
                    <a:lnTo>
                      <a:pt x="269" y="1105"/>
                    </a:lnTo>
                    <a:lnTo>
                      <a:pt x="275" y="1096"/>
                    </a:lnTo>
                    <a:lnTo>
                      <a:pt x="279" y="1087"/>
                    </a:lnTo>
                    <a:lnTo>
                      <a:pt x="283" y="1077"/>
                    </a:lnTo>
                    <a:lnTo>
                      <a:pt x="286" y="1066"/>
                    </a:lnTo>
                    <a:lnTo>
                      <a:pt x="288" y="1055"/>
                    </a:lnTo>
                    <a:lnTo>
                      <a:pt x="288" y="1045"/>
                    </a:lnTo>
                    <a:lnTo>
                      <a:pt x="288" y="504"/>
                    </a:lnTo>
                    <a:lnTo>
                      <a:pt x="296" y="497"/>
                    </a:lnTo>
                    <a:lnTo>
                      <a:pt x="304" y="491"/>
                    </a:lnTo>
                    <a:lnTo>
                      <a:pt x="310" y="483"/>
                    </a:lnTo>
                    <a:lnTo>
                      <a:pt x="318" y="475"/>
                    </a:lnTo>
                    <a:lnTo>
                      <a:pt x="324" y="468"/>
                    </a:lnTo>
                    <a:lnTo>
                      <a:pt x="330" y="459"/>
                    </a:lnTo>
                    <a:lnTo>
                      <a:pt x="335" y="451"/>
                    </a:lnTo>
                    <a:lnTo>
                      <a:pt x="341" y="442"/>
                    </a:lnTo>
                    <a:lnTo>
                      <a:pt x="345" y="432"/>
                    </a:lnTo>
                    <a:lnTo>
                      <a:pt x="348" y="424"/>
                    </a:lnTo>
                    <a:lnTo>
                      <a:pt x="353" y="414"/>
                    </a:lnTo>
                    <a:lnTo>
                      <a:pt x="355" y="403"/>
                    </a:lnTo>
                    <a:lnTo>
                      <a:pt x="357" y="393"/>
                    </a:lnTo>
                    <a:lnTo>
                      <a:pt x="359" y="383"/>
                    </a:lnTo>
                    <a:lnTo>
                      <a:pt x="360" y="372"/>
                    </a:lnTo>
                    <a:lnTo>
                      <a:pt x="360" y="361"/>
                    </a:lnTo>
                    <a:lnTo>
                      <a:pt x="360" y="350"/>
                    </a:lnTo>
                    <a:lnTo>
                      <a:pt x="359" y="339"/>
                    </a:lnTo>
                    <a:lnTo>
                      <a:pt x="357" y="329"/>
                    </a:lnTo>
                    <a:lnTo>
                      <a:pt x="355" y="318"/>
                    </a:lnTo>
                    <a:lnTo>
                      <a:pt x="353" y="308"/>
                    </a:lnTo>
                    <a:lnTo>
                      <a:pt x="348" y="298"/>
                    </a:lnTo>
                    <a:lnTo>
                      <a:pt x="345" y="289"/>
                    </a:lnTo>
                    <a:lnTo>
                      <a:pt x="341" y="280"/>
                    </a:lnTo>
                    <a:lnTo>
                      <a:pt x="335" y="270"/>
                    </a:lnTo>
                    <a:lnTo>
                      <a:pt x="330" y="262"/>
                    </a:lnTo>
                    <a:lnTo>
                      <a:pt x="324" y="254"/>
                    </a:lnTo>
                    <a:lnTo>
                      <a:pt x="318" y="245"/>
                    </a:lnTo>
                    <a:lnTo>
                      <a:pt x="310" y="238"/>
                    </a:lnTo>
                    <a:lnTo>
                      <a:pt x="304" y="230"/>
                    </a:lnTo>
                    <a:lnTo>
                      <a:pt x="296" y="224"/>
                    </a:lnTo>
                    <a:lnTo>
                      <a:pt x="288" y="2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sp>
            <p:nvSpPr>
              <p:cNvPr id="48" name="Freeform 59"/>
              <p:cNvSpPr>
                <a:spLocks noEditPoints="1"/>
              </p:cNvSpPr>
              <p:nvPr/>
            </p:nvSpPr>
            <p:spPr bwMode="auto">
              <a:xfrm>
                <a:off x="7328694" y="2732484"/>
                <a:ext cx="142875" cy="457200"/>
              </a:xfrm>
              <a:custGeom>
                <a:avLst/>
                <a:gdLst>
                  <a:gd name="T0" fmla="*/ 268 w 360"/>
                  <a:gd name="T1" fmla="*/ 856 h 1153"/>
                  <a:gd name="T2" fmla="*/ 252 w 360"/>
                  <a:gd name="T3" fmla="*/ 873 h 1153"/>
                  <a:gd name="T4" fmla="*/ 231 w 360"/>
                  <a:gd name="T5" fmla="*/ 887 h 1153"/>
                  <a:gd name="T6" fmla="*/ 189 w 360"/>
                  <a:gd name="T7" fmla="*/ 900 h 1153"/>
                  <a:gd name="T8" fmla="*/ 144 w 360"/>
                  <a:gd name="T9" fmla="*/ 895 h 1153"/>
                  <a:gd name="T10" fmla="*/ 115 w 360"/>
                  <a:gd name="T11" fmla="*/ 878 h 1153"/>
                  <a:gd name="T12" fmla="*/ 93 w 360"/>
                  <a:gd name="T13" fmla="*/ 856 h 1153"/>
                  <a:gd name="T14" fmla="*/ 78 w 360"/>
                  <a:gd name="T15" fmla="*/ 825 h 1153"/>
                  <a:gd name="T16" fmla="*/ 72 w 360"/>
                  <a:gd name="T17" fmla="*/ 793 h 1153"/>
                  <a:gd name="T18" fmla="*/ 78 w 360"/>
                  <a:gd name="T19" fmla="*/ 760 h 1153"/>
                  <a:gd name="T20" fmla="*/ 93 w 360"/>
                  <a:gd name="T21" fmla="*/ 729 h 1153"/>
                  <a:gd name="T22" fmla="*/ 115 w 360"/>
                  <a:gd name="T23" fmla="*/ 707 h 1153"/>
                  <a:gd name="T24" fmla="*/ 144 w 360"/>
                  <a:gd name="T25" fmla="*/ 691 h 1153"/>
                  <a:gd name="T26" fmla="*/ 189 w 360"/>
                  <a:gd name="T27" fmla="*/ 685 h 1153"/>
                  <a:gd name="T28" fmla="*/ 231 w 360"/>
                  <a:gd name="T29" fmla="*/ 698 h 1153"/>
                  <a:gd name="T30" fmla="*/ 252 w 360"/>
                  <a:gd name="T31" fmla="*/ 712 h 1153"/>
                  <a:gd name="T32" fmla="*/ 268 w 360"/>
                  <a:gd name="T33" fmla="*/ 730 h 1153"/>
                  <a:gd name="T34" fmla="*/ 285 w 360"/>
                  <a:gd name="T35" fmla="*/ 770 h 1153"/>
                  <a:gd name="T36" fmla="*/ 286 w 360"/>
                  <a:gd name="T37" fmla="*/ 808 h 1153"/>
                  <a:gd name="T38" fmla="*/ 213 w 360"/>
                  <a:gd name="T39" fmla="*/ 1059 h 1153"/>
                  <a:gd name="T40" fmla="*/ 187 w 360"/>
                  <a:gd name="T41" fmla="*/ 1080 h 1153"/>
                  <a:gd name="T42" fmla="*/ 155 w 360"/>
                  <a:gd name="T43" fmla="*/ 1071 h 1153"/>
                  <a:gd name="T44" fmla="*/ 144 w 360"/>
                  <a:gd name="T45" fmla="*/ 969 h 1153"/>
                  <a:gd name="T46" fmla="*/ 189 w 360"/>
                  <a:gd name="T47" fmla="*/ 972 h 1153"/>
                  <a:gd name="T48" fmla="*/ 144 w 360"/>
                  <a:gd name="T49" fmla="*/ 108 h 1153"/>
                  <a:gd name="T50" fmla="*/ 160 w 360"/>
                  <a:gd name="T51" fmla="*/ 79 h 1153"/>
                  <a:gd name="T52" fmla="*/ 194 w 360"/>
                  <a:gd name="T53" fmla="*/ 76 h 1153"/>
                  <a:gd name="T54" fmla="*/ 215 w 360"/>
                  <a:gd name="T55" fmla="*/ 102 h 1153"/>
                  <a:gd name="T56" fmla="*/ 189 w 360"/>
                  <a:gd name="T57" fmla="*/ 613 h 1153"/>
                  <a:gd name="T58" fmla="*/ 144 w 360"/>
                  <a:gd name="T59" fmla="*/ 616 h 1153"/>
                  <a:gd name="T60" fmla="*/ 286 w 360"/>
                  <a:gd name="T61" fmla="*/ 87 h 1153"/>
                  <a:gd name="T62" fmla="*/ 264 w 360"/>
                  <a:gd name="T63" fmla="*/ 40 h 1153"/>
                  <a:gd name="T64" fmla="*/ 221 w 360"/>
                  <a:gd name="T65" fmla="*/ 9 h 1153"/>
                  <a:gd name="T66" fmla="*/ 169 w 360"/>
                  <a:gd name="T67" fmla="*/ 1 h 1153"/>
                  <a:gd name="T68" fmla="*/ 120 w 360"/>
                  <a:gd name="T69" fmla="*/ 20 h 1153"/>
                  <a:gd name="T70" fmla="*/ 85 w 360"/>
                  <a:gd name="T71" fmla="*/ 58 h 1153"/>
                  <a:gd name="T72" fmla="*/ 72 w 360"/>
                  <a:gd name="T73" fmla="*/ 108 h 1153"/>
                  <a:gd name="T74" fmla="*/ 42 w 360"/>
                  <a:gd name="T75" fmla="*/ 677 h 1153"/>
                  <a:gd name="T76" fmla="*/ 15 w 360"/>
                  <a:gd name="T77" fmla="*/ 721 h 1153"/>
                  <a:gd name="T78" fmla="*/ 1 w 360"/>
                  <a:gd name="T79" fmla="*/ 771 h 1153"/>
                  <a:gd name="T80" fmla="*/ 3 w 360"/>
                  <a:gd name="T81" fmla="*/ 825 h 1153"/>
                  <a:gd name="T82" fmla="*/ 20 w 360"/>
                  <a:gd name="T83" fmla="*/ 874 h 1153"/>
                  <a:gd name="T84" fmla="*/ 49 w 360"/>
                  <a:gd name="T85" fmla="*/ 915 h 1153"/>
                  <a:gd name="T86" fmla="*/ 72 w 360"/>
                  <a:gd name="T87" fmla="*/ 1055 h 1153"/>
                  <a:gd name="T88" fmla="*/ 91 w 360"/>
                  <a:gd name="T89" fmla="*/ 1105 h 1153"/>
                  <a:gd name="T90" fmla="*/ 129 w 360"/>
                  <a:gd name="T91" fmla="*/ 1140 h 1153"/>
                  <a:gd name="T92" fmla="*/ 180 w 360"/>
                  <a:gd name="T93" fmla="*/ 1153 h 1153"/>
                  <a:gd name="T94" fmla="*/ 231 w 360"/>
                  <a:gd name="T95" fmla="*/ 1140 h 1153"/>
                  <a:gd name="T96" fmla="*/ 269 w 360"/>
                  <a:gd name="T97" fmla="*/ 1105 h 1153"/>
                  <a:gd name="T98" fmla="*/ 287 w 360"/>
                  <a:gd name="T99" fmla="*/ 1055 h 1153"/>
                  <a:gd name="T100" fmla="*/ 311 w 360"/>
                  <a:gd name="T101" fmla="*/ 915 h 1153"/>
                  <a:gd name="T102" fmla="*/ 340 w 360"/>
                  <a:gd name="T103" fmla="*/ 874 h 1153"/>
                  <a:gd name="T104" fmla="*/ 358 w 360"/>
                  <a:gd name="T105" fmla="*/ 825 h 1153"/>
                  <a:gd name="T106" fmla="*/ 359 w 360"/>
                  <a:gd name="T107" fmla="*/ 771 h 1153"/>
                  <a:gd name="T108" fmla="*/ 345 w 360"/>
                  <a:gd name="T109" fmla="*/ 721 h 1153"/>
                  <a:gd name="T110" fmla="*/ 318 w 360"/>
                  <a:gd name="T111" fmla="*/ 677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0" h="1153">
                    <a:moveTo>
                      <a:pt x="283" y="823"/>
                    </a:moveTo>
                    <a:lnTo>
                      <a:pt x="282" y="825"/>
                    </a:lnTo>
                    <a:lnTo>
                      <a:pt x="281" y="829"/>
                    </a:lnTo>
                    <a:lnTo>
                      <a:pt x="275" y="843"/>
                    </a:lnTo>
                    <a:lnTo>
                      <a:pt x="268" y="856"/>
                    </a:lnTo>
                    <a:lnTo>
                      <a:pt x="268" y="856"/>
                    </a:lnTo>
                    <a:lnTo>
                      <a:pt x="267" y="856"/>
                    </a:lnTo>
                    <a:lnTo>
                      <a:pt x="263" y="862"/>
                    </a:lnTo>
                    <a:lnTo>
                      <a:pt x="257" y="868"/>
                    </a:lnTo>
                    <a:lnTo>
                      <a:pt x="252" y="873"/>
                    </a:lnTo>
                    <a:lnTo>
                      <a:pt x="245" y="878"/>
                    </a:lnTo>
                    <a:lnTo>
                      <a:pt x="245" y="878"/>
                    </a:lnTo>
                    <a:lnTo>
                      <a:pt x="245" y="878"/>
                    </a:lnTo>
                    <a:lnTo>
                      <a:pt x="238" y="884"/>
                    </a:lnTo>
                    <a:lnTo>
                      <a:pt x="231" y="887"/>
                    </a:lnTo>
                    <a:lnTo>
                      <a:pt x="224" y="891"/>
                    </a:lnTo>
                    <a:lnTo>
                      <a:pt x="216" y="895"/>
                    </a:lnTo>
                    <a:lnTo>
                      <a:pt x="207" y="897"/>
                    </a:lnTo>
                    <a:lnTo>
                      <a:pt x="199" y="899"/>
                    </a:lnTo>
                    <a:lnTo>
                      <a:pt x="189" y="900"/>
                    </a:lnTo>
                    <a:lnTo>
                      <a:pt x="180" y="901"/>
                    </a:lnTo>
                    <a:lnTo>
                      <a:pt x="171" y="900"/>
                    </a:lnTo>
                    <a:lnTo>
                      <a:pt x="161" y="899"/>
                    </a:lnTo>
                    <a:lnTo>
                      <a:pt x="152" y="897"/>
                    </a:lnTo>
                    <a:lnTo>
                      <a:pt x="144" y="895"/>
                    </a:lnTo>
                    <a:lnTo>
                      <a:pt x="136" y="891"/>
                    </a:lnTo>
                    <a:lnTo>
                      <a:pt x="129" y="887"/>
                    </a:lnTo>
                    <a:lnTo>
                      <a:pt x="122" y="884"/>
                    </a:lnTo>
                    <a:lnTo>
                      <a:pt x="116" y="878"/>
                    </a:lnTo>
                    <a:lnTo>
                      <a:pt x="115" y="878"/>
                    </a:lnTo>
                    <a:lnTo>
                      <a:pt x="115" y="878"/>
                    </a:lnTo>
                    <a:lnTo>
                      <a:pt x="109" y="873"/>
                    </a:lnTo>
                    <a:lnTo>
                      <a:pt x="103" y="868"/>
                    </a:lnTo>
                    <a:lnTo>
                      <a:pt x="97" y="862"/>
                    </a:lnTo>
                    <a:lnTo>
                      <a:pt x="93" y="856"/>
                    </a:lnTo>
                    <a:lnTo>
                      <a:pt x="93" y="856"/>
                    </a:lnTo>
                    <a:lnTo>
                      <a:pt x="92" y="856"/>
                    </a:lnTo>
                    <a:lnTo>
                      <a:pt x="84" y="843"/>
                    </a:lnTo>
                    <a:lnTo>
                      <a:pt x="79" y="829"/>
                    </a:lnTo>
                    <a:lnTo>
                      <a:pt x="78" y="825"/>
                    </a:lnTo>
                    <a:lnTo>
                      <a:pt x="77" y="823"/>
                    </a:lnTo>
                    <a:lnTo>
                      <a:pt x="75" y="816"/>
                    </a:lnTo>
                    <a:lnTo>
                      <a:pt x="74" y="808"/>
                    </a:lnTo>
                    <a:lnTo>
                      <a:pt x="72" y="801"/>
                    </a:lnTo>
                    <a:lnTo>
                      <a:pt x="72" y="793"/>
                    </a:lnTo>
                    <a:lnTo>
                      <a:pt x="72" y="785"/>
                    </a:lnTo>
                    <a:lnTo>
                      <a:pt x="74" y="777"/>
                    </a:lnTo>
                    <a:lnTo>
                      <a:pt x="75" y="770"/>
                    </a:lnTo>
                    <a:lnTo>
                      <a:pt x="77" y="763"/>
                    </a:lnTo>
                    <a:lnTo>
                      <a:pt x="78" y="760"/>
                    </a:lnTo>
                    <a:lnTo>
                      <a:pt x="79" y="757"/>
                    </a:lnTo>
                    <a:lnTo>
                      <a:pt x="84" y="743"/>
                    </a:lnTo>
                    <a:lnTo>
                      <a:pt x="92" y="730"/>
                    </a:lnTo>
                    <a:lnTo>
                      <a:pt x="93" y="730"/>
                    </a:lnTo>
                    <a:lnTo>
                      <a:pt x="93" y="729"/>
                    </a:lnTo>
                    <a:lnTo>
                      <a:pt x="97" y="724"/>
                    </a:lnTo>
                    <a:lnTo>
                      <a:pt x="103" y="717"/>
                    </a:lnTo>
                    <a:lnTo>
                      <a:pt x="109" y="712"/>
                    </a:lnTo>
                    <a:lnTo>
                      <a:pt x="115" y="707"/>
                    </a:lnTo>
                    <a:lnTo>
                      <a:pt x="115" y="707"/>
                    </a:lnTo>
                    <a:lnTo>
                      <a:pt x="116" y="707"/>
                    </a:lnTo>
                    <a:lnTo>
                      <a:pt x="122" y="702"/>
                    </a:lnTo>
                    <a:lnTo>
                      <a:pt x="129" y="698"/>
                    </a:lnTo>
                    <a:lnTo>
                      <a:pt x="136" y="695"/>
                    </a:lnTo>
                    <a:lnTo>
                      <a:pt x="144" y="691"/>
                    </a:lnTo>
                    <a:lnTo>
                      <a:pt x="152" y="688"/>
                    </a:lnTo>
                    <a:lnTo>
                      <a:pt x="161" y="686"/>
                    </a:lnTo>
                    <a:lnTo>
                      <a:pt x="171" y="685"/>
                    </a:lnTo>
                    <a:lnTo>
                      <a:pt x="180" y="685"/>
                    </a:lnTo>
                    <a:lnTo>
                      <a:pt x="189" y="685"/>
                    </a:lnTo>
                    <a:lnTo>
                      <a:pt x="199" y="686"/>
                    </a:lnTo>
                    <a:lnTo>
                      <a:pt x="207" y="688"/>
                    </a:lnTo>
                    <a:lnTo>
                      <a:pt x="216" y="691"/>
                    </a:lnTo>
                    <a:lnTo>
                      <a:pt x="224" y="695"/>
                    </a:lnTo>
                    <a:lnTo>
                      <a:pt x="231" y="698"/>
                    </a:lnTo>
                    <a:lnTo>
                      <a:pt x="238" y="702"/>
                    </a:lnTo>
                    <a:lnTo>
                      <a:pt x="245" y="707"/>
                    </a:lnTo>
                    <a:lnTo>
                      <a:pt x="245" y="707"/>
                    </a:lnTo>
                    <a:lnTo>
                      <a:pt x="245" y="707"/>
                    </a:lnTo>
                    <a:lnTo>
                      <a:pt x="252" y="712"/>
                    </a:lnTo>
                    <a:lnTo>
                      <a:pt x="257" y="717"/>
                    </a:lnTo>
                    <a:lnTo>
                      <a:pt x="263" y="724"/>
                    </a:lnTo>
                    <a:lnTo>
                      <a:pt x="267" y="729"/>
                    </a:lnTo>
                    <a:lnTo>
                      <a:pt x="268" y="730"/>
                    </a:lnTo>
                    <a:lnTo>
                      <a:pt x="268" y="730"/>
                    </a:lnTo>
                    <a:lnTo>
                      <a:pt x="275" y="743"/>
                    </a:lnTo>
                    <a:lnTo>
                      <a:pt x="281" y="757"/>
                    </a:lnTo>
                    <a:lnTo>
                      <a:pt x="282" y="760"/>
                    </a:lnTo>
                    <a:lnTo>
                      <a:pt x="283" y="763"/>
                    </a:lnTo>
                    <a:lnTo>
                      <a:pt x="285" y="770"/>
                    </a:lnTo>
                    <a:lnTo>
                      <a:pt x="286" y="777"/>
                    </a:lnTo>
                    <a:lnTo>
                      <a:pt x="287" y="785"/>
                    </a:lnTo>
                    <a:lnTo>
                      <a:pt x="288" y="793"/>
                    </a:lnTo>
                    <a:lnTo>
                      <a:pt x="287" y="801"/>
                    </a:lnTo>
                    <a:lnTo>
                      <a:pt x="286" y="808"/>
                    </a:lnTo>
                    <a:lnTo>
                      <a:pt x="285" y="816"/>
                    </a:lnTo>
                    <a:lnTo>
                      <a:pt x="283" y="823"/>
                    </a:lnTo>
                    <a:close/>
                    <a:moveTo>
                      <a:pt x="216" y="1045"/>
                    </a:moveTo>
                    <a:lnTo>
                      <a:pt x="215" y="1052"/>
                    </a:lnTo>
                    <a:lnTo>
                      <a:pt x="213" y="1059"/>
                    </a:lnTo>
                    <a:lnTo>
                      <a:pt x="210" y="1065"/>
                    </a:lnTo>
                    <a:lnTo>
                      <a:pt x="205" y="1071"/>
                    </a:lnTo>
                    <a:lnTo>
                      <a:pt x="200" y="1075"/>
                    </a:lnTo>
                    <a:lnTo>
                      <a:pt x="194" y="1078"/>
                    </a:lnTo>
                    <a:lnTo>
                      <a:pt x="187" y="1080"/>
                    </a:lnTo>
                    <a:lnTo>
                      <a:pt x="180" y="1080"/>
                    </a:lnTo>
                    <a:lnTo>
                      <a:pt x="173" y="1080"/>
                    </a:lnTo>
                    <a:lnTo>
                      <a:pt x="166" y="1078"/>
                    </a:lnTo>
                    <a:lnTo>
                      <a:pt x="160" y="1075"/>
                    </a:lnTo>
                    <a:lnTo>
                      <a:pt x="155" y="1071"/>
                    </a:lnTo>
                    <a:lnTo>
                      <a:pt x="150" y="1065"/>
                    </a:lnTo>
                    <a:lnTo>
                      <a:pt x="147" y="1059"/>
                    </a:lnTo>
                    <a:lnTo>
                      <a:pt x="145" y="1052"/>
                    </a:lnTo>
                    <a:lnTo>
                      <a:pt x="144" y="1045"/>
                    </a:lnTo>
                    <a:lnTo>
                      <a:pt x="144" y="969"/>
                    </a:lnTo>
                    <a:lnTo>
                      <a:pt x="152" y="971"/>
                    </a:lnTo>
                    <a:lnTo>
                      <a:pt x="162" y="972"/>
                    </a:lnTo>
                    <a:lnTo>
                      <a:pt x="171" y="972"/>
                    </a:lnTo>
                    <a:lnTo>
                      <a:pt x="180" y="972"/>
                    </a:lnTo>
                    <a:lnTo>
                      <a:pt x="189" y="972"/>
                    </a:lnTo>
                    <a:lnTo>
                      <a:pt x="198" y="972"/>
                    </a:lnTo>
                    <a:lnTo>
                      <a:pt x="207" y="971"/>
                    </a:lnTo>
                    <a:lnTo>
                      <a:pt x="216" y="969"/>
                    </a:lnTo>
                    <a:lnTo>
                      <a:pt x="216" y="1045"/>
                    </a:lnTo>
                    <a:close/>
                    <a:moveTo>
                      <a:pt x="144" y="108"/>
                    </a:moveTo>
                    <a:lnTo>
                      <a:pt x="145" y="102"/>
                    </a:lnTo>
                    <a:lnTo>
                      <a:pt x="147" y="94"/>
                    </a:lnTo>
                    <a:lnTo>
                      <a:pt x="150" y="89"/>
                    </a:lnTo>
                    <a:lnTo>
                      <a:pt x="155" y="83"/>
                    </a:lnTo>
                    <a:lnTo>
                      <a:pt x="160" y="79"/>
                    </a:lnTo>
                    <a:lnTo>
                      <a:pt x="166" y="76"/>
                    </a:lnTo>
                    <a:lnTo>
                      <a:pt x="173" y="74"/>
                    </a:lnTo>
                    <a:lnTo>
                      <a:pt x="180" y="73"/>
                    </a:lnTo>
                    <a:lnTo>
                      <a:pt x="187" y="74"/>
                    </a:lnTo>
                    <a:lnTo>
                      <a:pt x="194" y="76"/>
                    </a:lnTo>
                    <a:lnTo>
                      <a:pt x="200" y="79"/>
                    </a:lnTo>
                    <a:lnTo>
                      <a:pt x="205" y="83"/>
                    </a:lnTo>
                    <a:lnTo>
                      <a:pt x="210" y="89"/>
                    </a:lnTo>
                    <a:lnTo>
                      <a:pt x="213" y="94"/>
                    </a:lnTo>
                    <a:lnTo>
                      <a:pt x="215" y="102"/>
                    </a:lnTo>
                    <a:lnTo>
                      <a:pt x="216" y="108"/>
                    </a:lnTo>
                    <a:lnTo>
                      <a:pt x="216" y="616"/>
                    </a:lnTo>
                    <a:lnTo>
                      <a:pt x="207" y="615"/>
                    </a:lnTo>
                    <a:lnTo>
                      <a:pt x="199" y="614"/>
                    </a:lnTo>
                    <a:lnTo>
                      <a:pt x="189" y="613"/>
                    </a:lnTo>
                    <a:lnTo>
                      <a:pt x="180" y="613"/>
                    </a:lnTo>
                    <a:lnTo>
                      <a:pt x="171" y="613"/>
                    </a:lnTo>
                    <a:lnTo>
                      <a:pt x="162" y="614"/>
                    </a:lnTo>
                    <a:lnTo>
                      <a:pt x="152" y="615"/>
                    </a:lnTo>
                    <a:lnTo>
                      <a:pt x="144" y="616"/>
                    </a:lnTo>
                    <a:lnTo>
                      <a:pt x="144" y="108"/>
                    </a:lnTo>
                    <a:close/>
                    <a:moveTo>
                      <a:pt x="288" y="649"/>
                    </a:moveTo>
                    <a:lnTo>
                      <a:pt x="288" y="108"/>
                    </a:lnTo>
                    <a:lnTo>
                      <a:pt x="287" y="97"/>
                    </a:lnTo>
                    <a:lnTo>
                      <a:pt x="286" y="87"/>
                    </a:lnTo>
                    <a:lnTo>
                      <a:pt x="283" y="77"/>
                    </a:lnTo>
                    <a:lnTo>
                      <a:pt x="280" y="67"/>
                    </a:lnTo>
                    <a:lnTo>
                      <a:pt x="275" y="58"/>
                    </a:lnTo>
                    <a:lnTo>
                      <a:pt x="269" y="49"/>
                    </a:lnTo>
                    <a:lnTo>
                      <a:pt x="264" y="40"/>
                    </a:lnTo>
                    <a:lnTo>
                      <a:pt x="256" y="33"/>
                    </a:lnTo>
                    <a:lnTo>
                      <a:pt x="248" y="25"/>
                    </a:lnTo>
                    <a:lnTo>
                      <a:pt x="240" y="20"/>
                    </a:lnTo>
                    <a:lnTo>
                      <a:pt x="231" y="14"/>
                    </a:lnTo>
                    <a:lnTo>
                      <a:pt x="221" y="9"/>
                    </a:lnTo>
                    <a:lnTo>
                      <a:pt x="212" y="6"/>
                    </a:lnTo>
                    <a:lnTo>
                      <a:pt x="202" y="4"/>
                    </a:lnTo>
                    <a:lnTo>
                      <a:pt x="191" y="1"/>
                    </a:lnTo>
                    <a:lnTo>
                      <a:pt x="180" y="0"/>
                    </a:lnTo>
                    <a:lnTo>
                      <a:pt x="169" y="1"/>
                    </a:lnTo>
                    <a:lnTo>
                      <a:pt x="158" y="4"/>
                    </a:lnTo>
                    <a:lnTo>
                      <a:pt x="148" y="6"/>
                    </a:lnTo>
                    <a:lnTo>
                      <a:pt x="138" y="9"/>
                    </a:lnTo>
                    <a:lnTo>
                      <a:pt x="129" y="14"/>
                    </a:lnTo>
                    <a:lnTo>
                      <a:pt x="120" y="20"/>
                    </a:lnTo>
                    <a:lnTo>
                      <a:pt x="111" y="25"/>
                    </a:lnTo>
                    <a:lnTo>
                      <a:pt x="104" y="33"/>
                    </a:lnTo>
                    <a:lnTo>
                      <a:pt x="96" y="40"/>
                    </a:lnTo>
                    <a:lnTo>
                      <a:pt x="91" y="49"/>
                    </a:lnTo>
                    <a:lnTo>
                      <a:pt x="85" y="58"/>
                    </a:lnTo>
                    <a:lnTo>
                      <a:pt x="80" y="67"/>
                    </a:lnTo>
                    <a:lnTo>
                      <a:pt x="77" y="77"/>
                    </a:lnTo>
                    <a:lnTo>
                      <a:pt x="75" y="87"/>
                    </a:lnTo>
                    <a:lnTo>
                      <a:pt x="72" y="97"/>
                    </a:lnTo>
                    <a:lnTo>
                      <a:pt x="72" y="108"/>
                    </a:lnTo>
                    <a:lnTo>
                      <a:pt x="72" y="649"/>
                    </a:lnTo>
                    <a:lnTo>
                      <a:pt x="64" y="656"/>
                    </a:lnTo>
                    <a:lnTo>
                      <a:pt x="56" y="662"/>
                    </a:lnTo>
                    <a:lnTo>
                      <a:pt x="49" y="670"/>
                    </a:lnTo>
                    <a:lnTo>
                      <a:pt x="42" y="677"/>
                    </a:lnTo>
                    <a:lnTo>
                      <a:pt x="36" y="685"/>
                    </a:lnTo>
                    <a:lnTo>
                      <a:pt x="30" y="694"/>
                    </a:lnTo>
                    <a:lnTo>
                      <a:pt x="25" y="702"/>
                    </a:lnTo>
                    <a:lnTo>
                      <a:pt x="20" y="712"/>
                    </a:lnTo>
                    <a:lnTo>
                      <a:pt x="15" y="721"/>
                    </a:lnTo>
                    <a:lnTo>
                      <a:pt x="11" y="730"/>
                    </a:lnTo>
                    <a:lnTo>
                      <a:pt x="8" y="740"/>
                    </a:lnTo>
                    <a:lnTo>
                      <a:pt x="5" y="750"/>
                    </a:lnTo>
                    <a:lnTo>
                      <a:pt x="3" y="761"/>
                    </a:lnTo>
                    <a:lnTo>
                      <a:pt x="1" y="771"/>
                    </a:lnTo>
                    <a:lnTo>
                      <a:pt x="0" y="782"/>
                    </a:lnTo>
                    <a:lnTo>
                      <a:pt x="0" y="793"/>
                    </a:lnTo>
                    <a:lnTo>
                      <a:pt x="0" y="804"/>
                    </a:lnTo>
                    <a:lnTo>
                      <a:pt x="1" y="815"/>
                    </a:lnTo>
                    <a:lnTo>
                      <a:pt x="3" y="825"/>
                    </a:lnTo>
                    <a:lnTo>
                      <a:pt x="5" y="835"/>
                    </a:lnTo>
                    <a:lnTo>
                      <a:pt x="8" y="846"/>
                    </a:lnTo>
                    <a:lnTo>
                      <a:pt x="11" y="856"/>
                    </a:lnTo>
                    <a:lnTo>
                      <a:pt x="15" y="864"/>
                    </a:lnTo>
                    <a:lnTo>
                      <a:pt x="20" y="874"/>
                    </a:lnTo>
                    <a:lnTo>
                      <a:pt x="25" y="883"/>
                    </a:lnTo>
                    <a:lnTo>
                      <a:pt x="30" y="891"/>
                    </a:lnTo>
                    <a:lnTo>
                      <a:pt x="36" y="900"/>
                    </a:lnTo>
                    <a:lnTo>
                      <a:pt x="42" y="907"/>
                    </a:lnTo>
                    <a:lnTo>
                      <a:pt x="49" y="915"/>
                    </a:lnTo>
                    <a:lnTo>
                      <a:pt x="56" y="923"/>
                    </a:lnTo>
                    <a:lnTo>
                      <a:pt x="64" y="929"/>
                    </a:lnTo>
                    <a:lnTo>
                      <a:pt x="72" y="936"/>
                    </a:lnTo>
                    <a:lnTo>
                      <a:pt x="72" y="1045"/>
                    </a:lnTo>
                    <a:lnTo>
                      <a:pt x="72" y="1055"/>
                    </a:lnTo>
                    <a:lnTo>
                      <a:pt x="75" y="1066"/>
                    </a:lnTo>
                    <a:lnTo>
                      <a:pt x="77" y="1077"/>
                    </a:lnTo>
                    <a:lnTo>
                      <a:pt x="80" y="1087"/>
                    </a:lnTo>
                    <a:lnTo>
                      <a:pt x="85" y="1096"/>
                    </a:lnTo>
                    <a:lnTo>
                      <a:pt x="91" y="1105"/>
                    </a:lnTo>
                    <a:lnTo>
                      <a:pt x="96" y="1114"/>
                    </a:lnTo>
                    <a:lnTo>
                      <a:pt x="104" y="1121"/>
                    </a:lnTo>
                    <a:lnTo>
                      <a:pt x="111" y="1128"/>
                    </a:lnTo>
                    <a:lnTo>
                      <a:pt x="120" y="1134"/>
                    </a:lnTo>
                    <a:lnTo>
                      <a:pt x="129" y="1140"/>
                    </a:lnTo>
                    <a:lnTo>
                      <a:pt x="138" y="1144"/>
                    </a:lnTo>
                    <a:lnTo>
                      <a:pt x="148" y="1148"/>
                    </a:lnTo>
                    <a:lnTo>
                      <a:pt x="158" y="1150"/>
                    </a:lnTo>
                    <a:lnTo>
                      <a:pt x="169" y="1153"/>
                    </a:lnTo>
                    <a:lnTo>
                      <a:pt x="180" y="1153"/>
                    </a:lnTo>
                    <a:lnTo>
                      <a:pt x="191" y="1153"/>
                    </a:lnTo>
                    <a:lnTo>
                      <a:pt x="202" y="1150"/>
                    </a:lnTo>
                    <a:lnTo>
                      <a:pt x="212" y="1148"/>
                    </a:lnTo>
                    <a:lnTo>
                      <a:pt x="221" y="1144"/>
                    </a:lnTo>
                    <a:lnTo>
                      <a:pt x="231" y="1140"/>
                    </a:lnTo>
                    <a:lnTo>
                      <a:pt x="240" y="1134"/>
                    </a:lnTo>
                    <a:lnTo>
                      <a:pt x="248" y="1128"/>
                    </a:lnTo>
                    <a:lnTo>
                      <a:pt x="256" y="1121"/>
                    </a:lnTo>
                    <a:lnTo>
                      <a:pt x="264" y="1114"/>
                    </a:lnTo>
                    <a:lnTo>
                      <a:pt x="269" y="1105"/>
                    </a:lnTo>
                    <a:lnTo>
                      <a:pt x="274" y="1096"/>
                    </a:lnTo>
                    <a:lnTo>
                      <a:pt x="280" y="1087"/>
                    </a:lnTo>
                    <a:lnTo>
                      <a:pt x="283" y="1077"/>
                    </a:lnTo>
                    <a:lnTo>
                      <a:pt x="286" y="1066"/>
                    </a:lnTo>
                    <a:lnTo>
                      <a:pt x="287" y="1055"/>
                    </a:lnTo>
                    <a:lnTo>
                      <a:pt x="288" y="1045"/>
                    </a:lnTo>
                    <a:lnTo>
                      <a:pt x="288" y="936"/>
                    </a:lnTo>
                    <a:lnTo>
                      <a:pt x="296" y="929"/>
                    </a:lnTo>
                    <a:lnTo>
                      <a:pt x="304" y="923"/>
                    </a:lnTo>
                    <a:lnTo>
                      <a:pt x="311" y="915"/>
                    </a:lnTo>
                    <a:lnTo>
                      <a:pt x="318" y="907"/>
                    </a:lnTo>
                    <a:lnTo>
                      <a:pt x="324" y="900"/>
                    </a:lnTo>
                    <a:lnTo>
                      <a:pt x="329" y="891"/>
                    </a:lnTo>
                    <a:lnTo>
                      <a:pt x="335" y="883"/>
                    </a:lnTo>
                    <a:lnTo>
                      <a:pt x="340" y="874"/>
                    </a:lnTo>
                    <a:lnTo>
                      <a:pt x="345" y="864"/>
                    </a:lnTo>
                    <a:lnTo>
                      <a:pt x="349" y="856"/>
                    </a:lnTo>
                    <a:lnTo>
                      <a:pt x="352" y="846"/>
                    </a:lnTo>
                    <a:lnTo>
                      <a:pt x="354" y="835"/>
                    </a:lnTo>
                    <a:lnTo>
                      <a:pt x="358" y="825"/>
                    </a:lnTo>
                    <a:lnTo>
                      <a:pt x="359" y="815"/>
                    </a:lnTo>
                    <a:lnTo>
                      <a:pt x="360" y="804"/>
                    </a:lnTo>
                    <a:lnTo>
                      <a:pt x="360" y="793"/>
                    </a:lnTo>
                    <a:lnTo>
                      <a:pt x="360" y="782"/>
                    </a:lnTo>
                    <a:lnTo>
                      <a:pt x="359" y="771"/>
                    </a:lnTo>
                    <a:lnTo>
                      <a:pt x="358" y="761"/>
                    </a:lnTo>
                    <a:lnTo>
                      <a:pt x="354" y="750"/>
                    </a:lnTo>
                    <a:lnTo>
                      <a:pt x="352" y="740"/>
                    </a:lnTo>
                    <a:lnTo>
                      <a:pt x="349" y="730"/>
                    </a:lnTo>
                    <a:lnTo>
                      <a:pt x="345" y="721"/>
                    </a:lnTo>
                    <a:lnTo>
                      <a:pt x="340" y="712"/>
                    </a:lnTo>
                    <a:lnTo>
                      <a:pt x="335" y="702"/>
                    </a:lnTo>
                    <a:lnTo>
                      <a:pt x="329" y="694"/>
                    </a:lnTo>
                    <a:lnTo>
                      <a:pt x="324" y="685"/>
                    </a:lnTo>
                    <a:lnTo>
                      <a:pt x="318" y="677"/>
                    </a:lnTo>
                    <a:lnTo>
                      <a:pt x="311" y="670"/>
                    </a:lnTo>
                    <a:lnTo>
                      <a:pt x="304" y="662"/>
                    </a:lnTo>
                    <a:lnTo>
                      <a:pt x="296" y="656"/>
                    </a:lnTo>
                    <a:lnTo>
                      <a:pt x="288" y="6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grpSp>
      </p:grpSp>
      <p:grpSp>
        <p:nvGrpSpPr>
          <p:cNvPr id="59" name="组合 58"/>
          <p:cNvGrpSpPr/>
          <p:nvPr/>
        </p:nvGrpSpPr>
        <p:grpSpPr>
          <a:xfrm>
            <a:off x="5838736" y="4635780"/>
            <a:ext cx="692411" cy="692411"/>
            <a:chOff x="5838736" y="4635780"/>
            <a:chExt cx="692411" cy="692411"/>
          </a:xfrm>
        </p:grpSpPr>
        <p:sp>
          <p:nvSpPr>
            <p:cNvPr id="43" name="Oval 128"/>
            <p:cNvSpPr/>
            <p:nvPr/>
          </p:nvSpPr>
          <p:spPr>
            <a:xfrm>
              <a:off x="5838736" y="4635780"/>
              <a:ext cx="692411" cy="692411"/>
            </a:xfrm>
            <a:prstGeom prst="ellipse">
              <a:avLst/>
            </a:prstGeom>
            <a:solidFill>
              <a:srgbClr val="035CAC"/>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1828800" rtl="0"/>
              <a:endParaRPr lang="en-US" sz="3600" kern="1200" dirty="0">
                <a:solidFill>
                  <a:prstClr val="white">
                    <a:lumMod val="95000"/>
                  </a:prstClr>
                </a:solidFill>
                <a:latin typeface="Calibri" panose="020F0502020204030204"/>
              </a:endParaRPr>
            </a:p>
          </p:txBody>
        </p:sp>
        <p:grpSp>
          <p:nvGrpSpPr>
            <p:cNvPr id="49" name="Group 43"/>
            <p:cNvGrpSpPr/>
            <p:nvPr/>
          </p:nvGrpSpPr>
          <p:grpSpPr>
            <a:xfrm>
              <a:off x="6031213" y="4827752"/>
              <a:ext cx="352532" cy="308466"/>
              <a:chOff x="2734468" y="4611290"/>
              <a:chExt cx="457200" cy="400050"/>
            </a:xfrm>
            <a:solidFill>
              <a:schemeClr val="bg1"/>
            </a:solidFill>
          </p:grpSpPr>
          <p:sp>
            <p:nvSpPr>
              <p:cNvPr id="50" name="Freeform 104"/>
              <p:cNvSpPr/>
              <p:nvPr/>
            </p:nvSpPr>
            <p:spPr bwMode="auto">
              <a:xfrm>
                <a:off x="2805906" y="4682728"/>
                <a:ext cx="165100" cy="106363"/>
              </a:xfrm>
              <a:custGeom>
                <a:avLst/>
                <a:gdLst>
                  <a:gd name="T0" fmla="*/ 376 w 415"/>
                  <a:gd name="T1" fmla="*/ 1 h 270"/>
                  <a:gd name="T2" fmla="*/ 337 w 415"/>
                  <a:gd name="T3" fmla="*/ 3 h 270"/>
                  <a:gd name="T4" fmla="*/ 298 w 415"/>
                  <a:gd name="T5" fmla="*/ 8 h 270"/>
                  <a:gd name="T6" fmla="*/ 261 w 415"/>
                  <a:gd name="T7" fmla="*/ 16 h 270"/>
                  <a:gd name="T8" fmla="*/ 227 w 415"/>
                  <a:gd name="T9" fmla="*/ 26 h 270"/>
                  <a:gd name="T10" fmla="*/ 192 w 415"/>
                  <a:gd name="T11" fmla="*/ 37 h 270"/>
                  <a:gd name="T12" fmla="*/ 161 w 415"/>
                  <a:gd name="T13" fmla="*/ 50 h 270"/>
                  <a:gd name="T14" fmla="*/ 132 w 415"/>
                  <a:gd name="T15" fmla="*/ 67 h 270"/>
                  <a:gd name="T16" fmla="*/ 105 w 415"/>
                  <a:gd name="T17" fmla="*/ 84 h 270"/>
                  <a:gd name="T18" fmla="*/ 80 w 415"/>
                  <a:gd name="T19" fmla="*/ 102 h 270"/>
                  <a:gd name="T20" fmla="*/ 58 w 415"/>
                  <a:gd name="T21" fmla="*/ 123 h 270"/>
                  <a:gd name="T22" fmla="*/ 40 w 415"/>
                  <a:gd name="T23" fmla="*/ 143 h 270"/>
                  <a:gd name="T24" fmla="*/ 25 w 415"/>
                  <a:gd name="T25" fmla="*/ 166 h 270"/>
                  <a:gd name="T26" fmla="*/ 13 w 415"/>
                  <a:gd name="T27" fmla="*/ 190 h 270"/>
                  <a:gd name="T28" fmla="*/ 5 w 415"/>
                  <a:gd name="T29" fmla="*/ 215 h 270"/>
                  <a:gd name="T30" fmla="*/ 1 w 415"/>
                  <a:gd name="T31" fmla="*/ 239 h 270"/>
                  <a:gd name="T32" fmla="*/ 1 w 415"/>
                  <a:gd name="T33" fmla="*/ 256 h 270"/>
                  <a:gd name="T34" fmla="*/ 3 w 415"/>
                  <a:gd name="T35" fmla="*/ 262 h 270"/>
                  <a:gd name="T36" fmla="*/ 8 w 415"/>
                  <a:gd name="T37" fmla="*/ 266 h 270"/>
                  <a:gd name="T38" fmla="*/ 15 w 415"/>
                  <a:gd name="T39" fmla="*/ 270 h 270"/>
                  <a:gd name="T40" fmla="*/ 21 w 415"/>
                  <a:gd name="T41" fmla="*/ 270 h 270"/>
                  <a:gd name="T42" fmla="*/ 28 w 415"/>
                  <a:gd name="T43" fmla="*/ 266 h 270"/>
                  <a:gd name="T44" fmla="*/ 33 w 415"/>
                  <a:gd name="T45" fmla="*/ 262 h 270"/>
                  <a:gd name="T46" fmla="*/ 35 w 415"/>
                  <a:gd name="T47" fmla="*/ 256 h 270"/>
                  <a:gd name="T48" fmla="*/ 36 w 415"/>
                  <a:gd name="T49" fmla="*/ 242 h 270"/>
                  <a:gd name="T50" fmla="*/ 41 w 415"/>
                  <a:gd name="T51" fmla="*/ 220 h 270"/>
                  <a:gd name="T52" fmla="*/ 47 w 415"/>
                  <a:gd name="T53" fmla="*/ 199 h 270"/>
                  <a:gd name="T54" fmla="*/ 58 w 415"/>
                  <a:gd name="T55" fmla="*/ 179 h 270"/>
                  <a:gd name="T56" fmla="*/ 73 w 415"/>
                  <a:gd name="T57" fmla="*/ 161 h 270"/>
                  <a:gd name="T58" fmla="*/ 89 w 415"/>
                  <a:gd name="T59" fmla="*/ 142 h 270"/>
                  <a:gd name="T60" fmla="*/ 110 w 415"/>
                  <a:gd name="T61" fmla="*/ 125 h 270"/>
                  <a:gd name="T62" fmla="*/ 132 w 415"/>
                  <a:gd name="T63" fmla="*/ 109 h 270"/>
                  <a:gd name="T64" fmla="*/ 156 w 415"/>
                  <a:gd name="T65" fmla="*/ 94 h 270"/>
                  <a:gd name="T66" fmla="*/ 183 w 415"/>
                  <a:gd name="T67" fmla="*/ 80 h 270"/>
                  <a:gd name="T68" fmla="*/ 228 w 415"/>
                  <a:gd name="T69" fmla="*/ 62 h 270"/>
                  <a:gd name="T70" fmla="*/ 275 w 415"/>
                  <a:gd name="T71" fmla="*/ 49 h 270"/>
                  <a:gd name="T72" fmla="*/ 309 w 415"/>
                  <a:gd name="T73" fmla="*/ 43 h 270"/>
                  <a:gd name="T74" fmla="*/ 343 w 415"/>
                  <a:gd name="T75" fmla="*/ 39 h 270"/>
                  <a:gd name="T76" fmla="*/ 378 w 415"/>
                  <a:gd name="T77" fmla="*/ 36 h 270"/>
                  <a:gd name="T78" fmla="*/ 399 w 415"/>
                  <a:gd name="T79" fmla="*/ 35 h 270"/>
                  <a:gd name="T80" fmla="*/ 406 w 415"/>
                  <a:gd name="T81" fmla="*/ 33 h 270"/>
                  <a:gd name="T82" fmla="*/ 411 w 415"/>
                  <a:gd name="T83" fmla="*/ 28 h 270"/>
                  <a:gd name="T84" fmla="*/ 413 w 415"/>
                  <a:gd name="T85" fmla="*/ 21 h 270"/>
                  <a:gd name="T86" fmla="*/ 413 w 415"/>
                  <a:gd name="T87" fmla="*/ 15 h 270"/>
                  <a:gd name="T88" fmla="*/ 411 w 415"/>
                  <a:gd name="T89" fmla="*/ 8 h 270"/>
                  <a:gd name="T90" fmla="*/ 406 w 415"/>
                  <a:gd name="T91" fmla="*/ 3 h 270"/>
                  <a:gd name="T92" fmla="*/ 399 w 415"/>
                  <a:gd name="T93" fmla="*/ 1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5" h="270">
                    <a:moveTo>
                      <a:pt x="396" y="0"/>
                    </a:moveTo>
                    <a:lnTo>
                      <a:pt x="376" y="1"/>
                    </a:lnTo>
                    <a:lnTo>
                      <a:pt x="356" y="1"/>
                    </a:lnTo>
                    <a:lnTo>
                      <a:pt x="337" y="3"/>
                    </a:lnTo>
                    <a:lnTo>
                      <a:pt x="317" y="5"/>
                    </a:lnTo>
                    <a:lnTo>
                      <a:pt x="298" y="8"/>
                    </a:lnTo>
                    <a:lnTo>
                      <a:pt x="280" y="12"/>
                    </a:lnTo>
                    <a:lnTo>
                      <a:pt x="261" y="16"/>
                    </a:lnTo>
                    <a:lnTo>
                      <a:pt x="244" y="20"/>
                    </a:lnTo>
                    <a:lnTo>
                      <a:pt x="227" y="26"/>
                    </a:lnTo>
                    <a:lnTo>
                      <a:pt x="209" y="31"/>
                    </a:lnTo>
                    <a:lnTo>
                      <a:pt x="192" y="37"/>
                    </a:lnTo>
                    <a:lnTo>
                      <a:pt x="177" y="44"/>
                    </a:lnTo>
                    <a:lnTo>
                      <a:pt x="161" y="50"/>
                    </a:lnTo>
                    <a:lnTo>
                      <a:pt x="146" y="58"/>
                    </a:lnTo>
                    <a:lnTo>
                      <a:pt x="132" y="67"/>
                    </a:lnTo>
                    <a:lnTo>
                      <a:pt x="117" y="74"/>
                    </a:lnTo>
                    <a:lnTo>
                      <a:pt x="105" y="84"/>
                    </a:lnTo>
                    <a:lnTo>
                      <a:pt x="92" y="93"/>
                    </a:lnTo>
                    <a:lnTo>
                      <a:pt x="80" y="102"/>
                    </a:lnTo>
                    <a:lnTo>
                      <a:pt x="69" y="112"/>
                    </a:lnTo>
                    <a:lnTo>
                      <a:pt x="58" y="123"/>
                    </a:lnTo>
                    <a:lnTo>
                      <a:pt x="48" y="132"/>
                    </a:lnTo>
                    <a:lnTo>
                      <a:pt x="40" y="143"/>
                    </a:lnTo>
                    <a:lnTo>
                      <a:pt x="32" y="155"/>
                    </a:lnTo>
                    <a:lnTo>
                      <a:pt x="25" y="166"/>
                    </a:lnTo>
                    <a:lnTo>
                      <a:pt x="18" y="178"/>
                    </a:lnTo>
                    <a:lnTo>
                      <a:pt x="13" y="190"/>
                    </a:lnTo>
                    <a:lnTo>
                      <a:pt x="8" y="202"/>
                    </a:lnTo>
                    <a:lnTo>
                      <a:pt x="5" y="215"/>
                    </a:lnTo>
                    <a:lnTo>
                      <a:pt x="2" y="226"/>
                    </a:lnTo>
                    <a:lnTo>
                      <a:pt x="1" y="239"/>
                    </a:lnTo>
                    <a:lnTo>
                      <a:pt x="0" y="252"/>
                    </a:lnTo>
                    <a:lnTo>
                      <a:pt x="1" y="256"/>
                    </a:lnTo>
                    <a:lnTo>
                      <a:pt x="2" y="259"/>
                    </a:lnTo>
                    <a:lnTo>
                      <a:pt x="3" y="262"/>
                    </a:lnTo>
                    <a:lnTo>
                      <a:pt x="5" y="264"/>
                    </a:lnTo>
                    <a:lnTo>
                      <a:pt x="8" y="266"/>
                    </a:lnTo>
                    <a:lnTo>
                      <a:pt x="11" y="269"/>
                    </a:lnTo>
                    <a:lnTo>
                      <a:pt x="15" y="270"/>
                    </a:lnTo>
                    <a:lnTo>
                      <a:pt x="18" y="270"/>
                    </a:lnTo>
                    <a:lnTo>
                      <a:pt x="21" y="270"/>
                    </a:lnTo>
                    <a:lnTo>
                      <a:pt x="25" y="269"/>
                    </a:lnTo>
                    <a:lnTo>
                      <a:pt x="28" y="266"/>
                    </a:lnTo>
                    <a:lnTo>
                      <a:pt x="31" y="264"/>
                    </a:lnTo>
                    <a:lnTo>
                      <a:pt x="33" y="262"/>
                    </a:lnTo>
                    <a:lnTo>
                      <a:pt x="34" y="259"/>
                    </a:lnTo>
                    <a:lnTo>
                      <a:pt x="35" y="256"/>
                    </a:lnTo>
                    <a:lnTo>
                      <a:pt x="36" y="252"/>
                    </a:lnTo>
                    <a:lnTo>
                      <a:pt x="36" y="242"/>
                    </a:lnTo>
                    <a:lnTo>
                      <a:pt x="38" y="231"/>
                    </a:lnTo>
                    <a:lnTo>
                      <a:pt x="41" y="220"/>
                    </a:lnTo>
                    <a:lnTo>
                      <a:pt x="44" y="209"/>
                    </a:lnTo>
                    <a:lnTo>
                      <a:pt x="47" y="199"/>
                    </a:lnTo>
                    <a:lnTo>
                      <a:pt x="53" y="190"/>
                    </a:lnTo>
                    <a:lnTo>
                      <a:pt x="58" y="179"/>
                    </a:lnTo>
                    <a:lnTo>
                      <a:pt x="66" y="169"/>
                    </a:lnTo>
                    <a:lnTo>
                      <a:pt x="73" y="161"/>
                    </a:lnTo>
                    <a:lnTo>
                      <a:pt x="81" y="151"/>
                    </a:lnTo>
                    <a:lnTo>
                      <a:pt x="89" y="142"/>
                    </a:lnTo>
                    <a:lnTo>
                      <a:pt x="99" y="132"/>
                    </a:lnTo>
                    <a:lnTo>
                      <a:pt x="110" y="125"/>
                    </a:lnTo>
                    <a:lnTo>
                      <a:pt x="121" y="116"/>
                    </a:lnTo>
                    <a:lnTo>
                      <a:pt x="132" y="109"/>
                    </a:lnTo>
                    <a:lnTo>
                      <a:pt x="145" y="101"/>
                    </a:lnTo>
                    <a:lnTo>
                      <a:pt x="156" y="94"/>
                    </a:lnTo>
                    <a:lnTo>
                      <a:pt x="170" y="86"/>
                    </a:lnTo>
                    <a:lnTo>
                      <a:pt x="183" y="80"/>
                    </a:lnTo>
                    <a:lnTo>
                      <a:pt x="197" y="74"/>
                    </a:lnTo>
                    <a:lnTo>
                      <a:pt x="228" y="62"/>
                    </a:lnTo>
                    <a:lnTo>
                      <a:pt x="259" y="54"/>
                    </a:lnTo>
                    <a:lnTo>
                      <a:pt x="275" y="49"/>
                    </a:lnTo>
                    <a:lnTo>
                      <a:pt x="291" y="46"/>
                    </a:lnTo>
                    <a:lnTo>
                      <a:pt x="309" y="43"/>
                    </a:lnTo>
                    <a:lnTo>
                      <a:pt x="326" y="41"/>
                    </a:lnTo>
                    <a:lnTo>
                      <a:pt x="343" y="39"/>
                    </a:lnTo>
                    <a:lnTo>
                      <a:pt x="361" y="37"/>
                    </a:lnTo>
                    <a:lnTo>
                      <a:pt x="378" y="36"/>
                    </a:lnTo>
                    <a:lnTo>
                      <a:pt x="396" y="36"/>
                    </a:lnTo>
                    <a:lnTo>
                      <a:pt x="399" y="35"/>
                    </a:lnTo>
                    <a:lnTo>
                      <a:pt x="403" y="34"/>
                    </a:lnTo>
                    <a:lnTo>
                      <a:pt x="406" y="33"/>
                    </a:lnTo>
                    <a:lnTo>
                      <a:pt x="409" y="31"/>
                    </a:lnTo>
                    <a:lnTo>
                      <a:pt x="411" y="28"/>
                    </a:lnTo>
                    <a:lnTo>
                      <a:pt x="412" y="24"/>
                    </a:lnTo>
                    <a:lnTo>
                      <a:pt x="413" y="21"/>
                    </a:lnTo>
                    <a:lnTo>
                      <a:pt x="415" y="18"/>
                    </a:lnTo>
                    <a:lnTo>
                      <a:pt x="413" y="15"/>
                    </a:lnTo>
                    <a:lnTo>
                      <a:pt x="412" y="10"/>
                    </a:lnTo>
                    <a:lnTo>
                      <a:pt x="411" y="8"/>
                    </a:lnTo>
                    <a:lnTo>
                      <a:pt x="409" y="5"/>
                    </a:lnTo>
                    <a:lnTo>
                      <a:pt x="406" y="3"/>
                    </a:lnTo>
                    <a:lnTo>
                      <a:pt x="403" y="2"/>
                    </a:lnTo>
                    <a:lnTo>
                      <a:pt x="399" y="1"/>
                    </a:lnTo>
                    <a:lnTo>
                      <a:pt x="39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sp>
            <p:nvSpPr>
              <p:cNvPr id="51" name="Freeform 105"/>
              <p:cNvSpPr>
                <a:spLocks noEditPoints="1"/>
              </p:cNvSpPr>
              <p:nvPr/>
            </p:nvSpPr>
            <p:spPr bwMode="auto">
              <a:xfrm>
                <a:off x="2734468" y="4611290"/>
                <a:ext cx="457200" cy="400050"/>
              </a:xfrm>
              <a:custGeom>
                <a:avLst/>
                <a:gdLst>
                  <a:gd name="T0" fmla="*/ 476 w 1152"/>
                  <a:gd name="T1" fmla="*/ 784 h 1008"/>
                  <a:gd name="T2" fmla="*/ 441 w 1152"/>
                  <a:gd name="T3" fmla="*/ 788 h 1008"/>
                  <a:gd name="T4" fmla="*/ 409 w 1152"/>
                  <a:gd name="T5" fmla="*/ 810 h 1008"/>
                  <a:gd name="T6" fmla="*/ 352 w 1152"/>
                  <a:gd name="T7" fmla="*/ 864 h 1008"/>
                  <a:gd name="T8" fmla="*/ 316 w 1152"/>
                  <a:gd name="T9" fmla="*/ 850 h 1008"/>
                  <a:gd name="T10" fmla="*/ 325 w 1152"/>
                  <a:gd name="T11" fmla="*/ 792 h 1008"/>
                  <a:gd name="T12" fmla="*/ 314 w 1152"/>
                  <a:gd name="T13" fmla="*/ 752 h 1008"/>
                  <a:gd name="T14" fmla="*/ 261 w 1152"/>
                  <a:gd name="T15" fmla="*/ 712 h 1008"/>
                  <a:gd name="T16" fmla="*/ 159 w 1152"/>
                  <a:gd name="T17" fmla="*/ 633 h 1008"/>
                  <a:gd name="T18" fmla="*/ 94 w 1152"/>
                  <a:gd name="T19" fmla="*/ 537 h 1008"/>
                  <a:gd name="T20" fmla="*/ 72 w 1152"/>
                  <a:gd name="T21" fmla="*/ 432 h 1008"/>
                  <a:gd name="T22" fmla="*/ 88 w 1152"/>
                  <a:gd name="T23" fmla="*/ 342 h 1008"/>
                  <a:gd name="T24" fmla="*/ 133 w 1152"/>
                  <a:gd name="T25" fmla="*/ 261 h 1008"/>
                  <a:gd name="T26" fmla="*/ 204 w 1152"/>
                  <a:gd name="T27" fmla="*/ 190 h 1008"/>
                  <a:gd name="T28" fmla="*/ 294 w 1152"/>
                  <a:gd name="T29" fmla="*/ 133 h 1008"/>
                  <a:gd name="T30" fmla="*/ 403 w 1152"/>
                  <a:gd name="T31" fmla="*/ 93 h 1008"/>
                  <a:gd name="T32" fmla="*/ 524 w 1152"/>
                  <a:gd name="T33" fmla="*/ 74 h 1008"/>
                  <a:gd name="T34" fmla="*/ 653 w 1152"/>
                  <a:gd name="T35" fmla="*/ 76 h 1008"/>
                  <a:gd name="T36" fmla="*/ 772 w 1152"/>
                  <a:gd name="T37" fmla="*/ 100 h 1008"/>
                  <a:gd name="T38" fmla="*/ 877 w 1152"/>
                  <a:gd name="T39" fmla="*/ 144 h 1008"/>
                  <a:gd name="T40" fmla="*/ 965 w 1152"/>
                  <a:gd name="T41" fmla="*/ 203 h 1008"/>
                  <a:gd name="T42" fmla="*/ 1030 w 1152"/>
                  <a:gd name="T43" fmla="*/ 276 h 1008"/>
                  <a:gd name="T44" fmla="*/ 1070 w 1152"/>
                  <a:gd name="T45" fmla="*/ 359 h 1008"/>
                  <a:gd name="T46" fmla="*/ 1079 w 1152"/>
                  <a:gd name="T47" fmla="*/ 451 h 1008"/>
                  <a:gd name="T48" fmla="*/ 1057 w 1152"/>
                  <a:gd name="T49" fmla="*/ 539 h 1008"/>
                  <a:gd name="T50" fmla="*/ 1007 w 1152"/>
                  <a:gd name="T51" fmla="*/ 618 h 1008"/>
                  <a:gd name="T52" fmla="*/ 933 w 1152"/>
                  <a:gd name="T53" fmla="*/ 686 h 1008"/>
                  <a:gd name="T54" fmla="*/ 838 w 1152"/>
                  <a:gd name="T55" fmla="*/ 740 h 1008"/>
                  <a:gd name="T56" fmla="*/ 725 w 1152"/>
                  <a:gd name="T57" fmla="*/ 776 h 1008"/>
                  <a:gd name="T58" fmla="*/ 602 w 1152"/>
                  <a:gd name="T59" fmla="*/ 791 h 1008"/>
                  <a:gd name="T60" fmla="*/ 489 w 1152"/>
                  <a:gd name="T61" fmla="*/ 5 h 1008"/>
                  <a:gd name="T62" fmla="*/ 352 w 1152"/>
                  <a:gd name="T63" fmla="*/ 34 h 1008"/>
                  <a:gd name="T64" fmla="*/ 232 w 1152"/>
                  <a:gd name="T65" fmla="*/ 86 h 1008"/>
                  <a:gd name="T66" fmla="*/ 131 w 1152"/>
                  <a:gd name="T67" fmla="*/ 157 h 1008"/>
                  <a:gd name="T68" fmla="*/ 57 w 1152"/>
                  <a:gd name="T69" fmla="*/ 244 h 1008"/>
                  <a:gd name="T70" fmla="*/ 11 w 1152"/>
                  <a:gd name="T71" fmla="*/ 345 h 1008"/>
                  <a:gd name="T72" fmla="*/ 0 w 1152"/>
                  <a:gd name="T73" fmla="*/ 445 h 1008"/>
                  <a:gd name="T74" fmla="*/ 10 w 1152"/>
                  <a:gd name="T75" fmla="*/ 513 h 1008"/>
                  <a:gd name="T76" fmla="*/ 53 w 1152"/>
                  <a:gd name="T77" fmla="*/ 614 h 1008"/>
                  <a:gd name="T78" fmla="*/ 148 w 1152"/>
                  <a:gd name="T79" fmla="*/ 722 h 1008"/>
                  <a:gd name="T80" fmla="*/ 252 w 1152"/>
                  <a:gd name="T81" fmla="*/ 791 h 1008"/>
                  <a:gd name="T82" fmla="*/ 245 w 1152"/>
                  <a:gd name="T83" fmla="*/ 841 h 1008"/>
                  <a:gd name="T84" fmla="*/ 192 w 1152"/>
                  <a:gd name="T85" fmla="*/ 948 h 1008"/>
                  <a:gd name="T86" fmla="*/ 181 w 1152"/>
                  <a:gd name="T87" fmla="*/ 982 h 1008"/>
                  <a:gd name="T88" fmla="*/ 200 w 1152"/>
                  <a:gd name="T89" fmla="*/ 1005 h 1008"/>
                  <a:gd name="T90" fmla="*/ 242 w 1152"/>
                  <a:gd name="T91" fmla="*/ 1003 h 1008"/>
                  <a:gd name="T92" fmla="*/ 342 w 1152"/>
                  <a:gd name="T93" fmla="*/ 959 h 1008"/>
                  <a:gd name="T94" fmla="*/ 421 w 1152"/>
                  <a:gd name="T95" fmla="*/ 900 h 1008"/>
                  <a:gd name="T96" fmla="*/ 520 w 1152"/>
                  <a:gd name="T97" fmla="*/ 862 h 1008"/>
                  <a:gd name="T98" fmla="*/ 664 w 1152"/>
                  <a:gd name="T99" fmla="*/ 859 h 1008"/>
                  <a:gd name="T100" fmla="*/ 800 w 1152"/>
                  <a:gd name="T101" fmla="*/ 830 h 1008"/>
                  <a:gd name="T102" fmla="*/ 921 w 1152"/>
                  <a:gd name="T103" fmla="*/ 778 h 1008"/>
                  <a:gd name="T104" fmla="*/ 1020 w 1152"/>
                  <a:gd name="T105" fmla="*/ 707 h 1008"/>
                  <a:gd name="T106" fmla="*/ 1096 w 1152"/>
                  <a:gd name="T107" fmla="*/ 619 h 1008"/>
                  <a:gd name="T108" fmla="*/ 1140 w 1152"/>
                  <a:gd name="T109" fmla="*/ 519 h 1008"/>
                  <a:gd name="T110" fmla="*/ 1151 w 1152"/>
                  <a:gd name="T111" fmla="*/ 410 h 1008"/>
                  <a:gd name="T112" fmla="*/ 1126 w 1152"/>
                  <a:gd name="T113" fmla="*/ 304 h 1008"/>
                  <a:gd name="T114" fmla="*/ 1069 w 1152"/>
                  <a:gd name="T115" fmla="*/ 208 h 1008"/>
                  <a:gd name="T116" fmla="*/ 983 w 1152"/>
                  <a:gd name="T117" fmla="*/ 127 h 1008"/>
                  <a:gd name="T118" fmla="*/ 874 w 1152"/>
                  <a:gd name="T119" fmla="*/ 62 h 1008"/>
                  <a:gd name="T120" fmla="*/ 747 w 1152"/>
                  <a:gd name="T121" fmla="*/ 20 h 1008"/>
                  <a:gd name="T122" fmla="*/ 605 w 1152"/>
                  <a:gd name="T123" fmla="*/ 0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52" h="1008">
                    <a:moveTo>
                      <a:pt x="576" y="792"/>
                    </a:moveTo>
                    <a:lnTo>
                      <a:pt x="551" y="791"/>
                    </a:lnTo>
                    <a:lnTo>
                      <a:pt x="526" y="790"/>
                    </a:lnTo>
                    <a:lnTo>
                      <a:pt x="501" y="788"/>
                    </a:lnTo>
                    <a:lnTo>
                      <a:pt x="476" y="784"/>
                    </a:lnTo>
                    <a:lnTo>
                      <a:pt x="470" y="783"/>
                    </a:lnTo>
                    <a:lnTo>
                      <a:pt x="465" y="783"/>
                    </a:lnTo>
                    <a:lnTo>
                      <a:pt x="457" y="784"/>
                    </a:lnTo>
                    <a:lnTo>
                      <a:pt x="449" y="786"/>
                    </a:lnTo>
                    <a:lnTo>
                      <a:pt x="441" y="788"/>
                    </a:lnTo>
                    <a:lnTo>
                      <a:pt x="435" y="791"/>
                    </a:lnTo>
                    <a:lnTo>
                      <a:pt x="427" y="794"/>
                    </a:lnTo>
                    <a:lnTo>
                      <a:pt x="421" y="798"/>
                    </a:lnTo>
                    <a:lnTo>
                      <a:pt x="415" y="804"/>
                    </a:lnTo>
                    <a:lnTo>
                      <a:pt x="409" y="810"/>
                    </a:lnTo>
                    <a:lnTo>
                      <a:pt x="402" y="818"/>
                    </a:lnTo>
                    <a:lnTo>
                      <a:pt x="393" y="828"/>
                    </a:lnTo>
                    <a:lnTo>
                      <a:pt x="381" y="840"/>
                    </a:lnTo>
                    <a:lnTo>
                      <a:pt x="368" y="851"/>
                    </a:lnTo>
                    <a:lnTo>
                      <a:pt x="352" y="864"/>
                    </a:lnTo>
                    <a:lnTo>
                      <a:pt x="335" y="876"/>
                    </a:lnTo>
                    <a:lnTo>
                      <a:pt x="317" y="889"/>
                    </a:lnTo>
                    <a:lnTo>
                      <a:pt x="299" y="901"/>
                    </a:lnTo>
                    <a:lnTo>
                      <a:pt x="308" y="876"/>
                    </a:lnTo>
                    <a:lnTo>
                      <a:pt x="316" y="850"/>
                    </a:lnTo>
                    <a:lnTo>
                      <a:pt x="319" y="837"/>
                    </a:lnTo>
                    <a:lnTo>
                      <a:pt x="321" y="823"/>
                    </a:lnTo>
                    <a:lnTo>
                      <a:pt x="323" y="809"/>
                    </a:lnTo>
                    <a:lnTo>
                      <a:pt x="323" y="796"/>
                    </a:lnTo>
                    <a:lnTo>
                      <a:pt x="325" y="792"/>
                    </a:lnTo>
                    <a:lnTo>
                      <a:pt x="325" y="789"/>
                    </a:lnTo>
                    <a:lnTo>
                      <a:pt x="323" y="779"/>
                    </a:lnTo>
                    <a:lnTo>
                      <a:pt x="321" y="769"/>
                    </a:lnTo>
                    <a:lnTo>
                      <a:pt x="318" y="761"/>
                    </a:lnTo>
                    <a:lnTo>
                      <a:pt x="314" y="752"/>
                    </a:lnTo>
                    <a:lnTo>
                      <a:pt x="308" y="743"/>
                    </a:lnTo>
                    <a:lnTo>
                      <a:pt x="302" y="737"/>
                    </a:lnTo>
                    <a:lnTo>
                      <a:pt x="293" y="730"/>
                    </a:lnTo>
                    <a:lnTo>
                      <a:pt x="285" y="725"/>
                    </a:lnTo>
                    <a:lnTo>
                      <a:pt x="261" y="712"/>
                    </a:lnTo>
                    <a:lnTo>
                      <a:pt x="238" y="698"/>
                    </a:lnTo>
                    <a:lnTo>
                      <a:pt x="215" y="683"/>
                    </a:lnTo>
                    <a:lnTo>
                      <a:pt x="196" y="667"/>
                    </a:lnTo>
                    <a:lnTo>
                      <a:pt x="177" y="651"/>
                    </a:lnTo>
                    <a:lnTo>
                      <a:pt x="159" y="633"/>
                    </a:lnTo>
                    <a:lnTo>
                      <a:pt x="143" y="615"/>
                    </a:lnTo>
                    <a:lnTo>
                      <a:pt x="129" y="597"/>
                    </a:lnTo>
                    <a:lnTo>
                      <a:pt x="116" y="577"/>
                    </a:lnTo>
                    <a:lnTo>
                      <a:pt x="104" y="558"/>
                    </a:lnTo>
                    <a:lnTo>
                      <a:pt x="94" y="537"/>
                    </a:lnTo>
                    <a:lnTo>
                      <a:pt x="87" y="517"/>
                    </a:lnTo>
                    <a:lnTo>
                      <a:pt x="80" y="496"/>
                    </a:lnTo>
                    <a:lnTo>
                      <a:pt x="76" y="474"/>
                    </a:lnTo>
                    <a:lnTo>
                      <a:pt x="73" y="454"/>
                    </a:lnTo>
                    <a:lnTo>
                      <a:pt x="72" y="432"/>
                    </a:lnTo>
                    <a:lnTo>
                      <a:pt x="73" y="413"/>
                    </a:lnTo>
                    <a:lnTo>
                      <a:pt x="75" y="396"/>
                    </a:lnTo>
                    <a:lnTo>
                      <a:pt x="78" y="377"/>
                    </a:lnTo>
                    <a:lnTo>
                      <a:pt x="83" y="359"/>
                    </a:lnTo>
                    <a:lnTo>
                      <a:pt x="88" y="342"/>
                    </a:lnTo>
                    <a:lnTo>
                      <a:pt x="94" y="325"/>
                    </a:lnTo>
                    <a:lnTo>
                      <a:pt x="103" y="308"/>
                    </a:lnTo>
                    <a:lnTo>
                      <a:pt x="112" y="292"/>
                    </a:lnTo>
                    <a:lnTo>
                      <a:pt x="121" y="276"/>
                    </a:lnTo>
                    <a:lnTo>
                      <a:pt x="133" y="261"/>
                    </a:lnTo>
                    <a:lnTo>
                      <a:pt x="145" y="246"/>
                    </a:lnTo>
                    <a:lnTo>
                      <a:pt x="158" y="230"/>
                    </a:lnTo>
                    <a:lnTo>
                      <a:pt x="172" y="216"/>
                    </a:lnTo>
                    <a:lnTo>
                      <a:pt x="187" y="203"/>
                    </a:lnTo>
                    <a:lnTo>
                      <a:pt x="204" y="190"/>
                    </a:lnTo>
                    <a:lnTo>
                      <a:pt x="220" y="177"/>
                    </a:lnTo>
                    <a:lnTo>
                      <a:pt x="237" y="166"/>
                    </a:lnTo>
                    <a:lnTo>
                      <a:pt x="255" y="154"/>
                    </a:lnTo>
                    <a:lnTo>
                      <a:pt x="275" y="144"/>
                    </a:lnTo>
                    <a:lnTo>
                      <a:pt x="294" y="133"/>
                    </a:lnTo>
                    <a:lnTo>
                      <a:pt x="315" y="125"/>
                    </a:lnTo>
                    <a:lnTo>
                      <a:pt x="336" y="116"/>
                    </a:lnTo>
                    <a:lnTo>
                      <a:pt x="358" y="107"/>
                    </a:lnTo>
                    <a:lnTo>
                      <a:pt x="380" y="100"/>
                    </a:lnTo>
                    <a:lnTo>
                      <a:pt x="403" y="93"/>
                    </a:lnTo>
                    <a:lnTo>
                      <a:pt x="426" y="88"/>
                    </a:lnTo>
                    <a:lnTo>
                      <a:pt x="450" y="84"/>
                    </a:lnTo>
                    <a:lnTo>
                      <a:pt x="475" y="79"/>
                    </a:lnTo>
                    <a:lnTo>
                      <a:pt x="499" y="76"/>
                    </a:lnTo>
                    <a:lnTo>
                      <a:pt x="524" y="74"/>
                    </a:lnTo>
                    <a:lnTo>
                      <a:pt x="550" y="73"/>
                    </a:lnTo>
                    <a:lnTo>
                      <a:pt x="576" y="72"/>
                    </a:lnTo>
                    <a:lnTo>
                      <a:pt x="602" y="73"/>
                    </a:lnTo>
                    <a:lnTo>
                      <a:pt x="628" y="74"/>
                    </a:lnTo>
                    <a:lnTo>
                      <a:pt x="653" y="76"/>
                    </a:lnTo>
                    <a:lnTo>
                      <a:pt x="678" y="79"/>
                    </a:lnTo>
                    <a:lnTo>
                      <a:pt x="701" y="84"/>
                    </a:lnTo>
                    <a:lnTo>
                      <a:pt x="725" y="88"/>
                    </a:lnTo>
                    <a:lnTo>
                      <a:pt x="749" y="93"/>
                    </a:lnTo>
                    <a:lnTo>
                      <a:pt x="772" y="100"/>
                    </a:lnTo>
                    <a:lnTo>
                      <a:pt x="794" y="107"/>
                    </a:lnTo>
                    <a:lnTo>
                      <a:pt x="816" y="116"/>
                    </a:lnTo>
                    <a:lnTo>
                      <a:pt x="838" y="125"/>
                    </a:lnTo>
                    <a:lnTo>
                      <a:pt x="858" y="133"/>
                    </a:lnTo>
                    <a:lnTo>
                      <a:pt x="877" y="144"/>
                    </a:lnTo>
                    <a:lnTo>
                      <a:pt x="897" y="154"/>
                    </a:lnTo>
                    <a:lnTo>
                      <a:pt x="914" y="166"/>
                    </a:lnTo>
                    <a:lnTo>
                      <a:pt x="933" y="177"/>
                    </a:lnTo>
                    <a:lnTo>
                      <a:pt x="949" y="190"/>
                    </a:lnTo>
                    <a:lnTo>
                      <a:pt x="965" y="203"/>
                    </a:lnTo>
                    <a:lnTo>
                      <a:pt x="980" y="216"/>
                    </a:lnTo>
                    <a:lnTo>
                      <a:pt x="994" y="230"/>
                    </a:lnTo>
                    <a:lnTo>
                      <a:pt x="1007" y="246"/>
                    </a:lnTo>
                    <a:lnTo>
                      <a:pt x="1019" y="261"/>
                    </a:lnTo>
                    <a:lnTo>
                      <a:pt x="1030" y="276"/>
                    </a:lnTo>
                    <a:lnTo>
                      <a:pt x="1041" y="292"/>
                    </a:lnTo>
                    <a:lnTo>
                      <a:pt x="1049" y="308"/>
                    </a:lnTo>
                    <a:lnTo>
                      <a:pt x="1057" y="325"/>
                    </a:lnTo>
                    <a:lnTo>
                      <a:pt x="1064" y="342"/>
                    </a:lnTo>
                    <a:lnTo>
                      <a:pt x="1070" y="359"/>
                    </a:lnTo>
                    <a:lnTo>
                      <a:pt x="1074" y="377"/>
                    </a:lnTo>
                    <a:lnTo>
                      <a:pt x="1077" y="396"/>
                    </a:lnTo>
                    <a:lnTo>
                      <a:pt x="1079" y="413"/>
                    </a:lnTo>
                    <a:lnTo>
                      <a:pt x="1081" y="432"/>
                    </a:lnTo>
                    <a:lnTo>
                      <a:pt x="1079" y="451"/>
                    </a:lnTo>
                    <a:lnTo>
                      <a:pt x="1077" y="469"/>
                    </a:lnTo>
                    <a:lnTo>
                      <a:pt x="1074" y="486"/>
                    </a:lnTo>
                    <a:lnTo>
                      <a:pt x="1070" y="505"/>
                    </a:lnTo>
                    <a:lnTo>
                      <a:pt x="1064" y="522"/>
                    </a:lnTo>
                    <a:lnTo>
                      <a:pt x="1057" y="539"/>
                    </a:lnTo>
                    <a:lnTo>
                      <a:pt x="1049" y="555"/>
                    </a:lnTo>
                    <a:lnTo>
                      <a:pt x="1041" y="572"/>
                    </a:lnTo>
                    <a:lnTo>
                      <a:pt x="1030" y="588"/>
                    </a:lnTo>
                    <a:lnTo>
                      <a:pt x="1019" y="603"/>
                    </a:lnTo>
                    <a:lnTo>
                      <a:pt x="1007" y="618"/>
                    </a:lnTo>
                    <a:lnTo>
                      <a:pt x="994" y="633"/>
                    </a:lnTo>
                    <a:lnTo>
                      <a:pt x="980" y="647"/>
                    </a:lnTo>
                    <a:lnTo>
                      <a:pt x="965" y="660"/>
                    </a:lnTo>
                    <a:lnTo>
                      <a:pt x="949" y="674"/>
                    </a:lnTo>
                    <a:lnTo>
                      <a:pt x="933" y="686"/>
                    </a:lnTo>
                    <a:lnTo>
                      <a:pt x="914" y="698"/>
                    </a:lnTo>
                    <a:lnTo>
                      <a:pt x="897" y="710"/>
                    </a:lnTo>
                    <a:lnTo>
                      <a:pt x="877" y="721"/>
                    </a:lnTo>
                    <a:lnTo>
                      <a:pt x="858" y="730"/>
                    </a:lnTo>
                    <a:lnTo>
                      <a:pt x="838" y="740"/>
                    </a:lnTo>
                    <a:lnTo>
                      <a:pt x="816" y="749"/>
                    </a:lnTo>
                    <a:lnTo>
                      <a:pt x="794" y="756"/>
                    </a:lnTo>
                    <a:lnTo>
                      <a:pt x="772" y="764"/>
                    </a:lnTo>
                    <a:lnTo>
                      <a:pt x="749" y="770"/>
                    </a:lnTo>
                    <a:lnTo>
                      <a:pt x="725" y="776"/>
                    </a:lnTo>
                    <a:lnTo>
                      <a:pt x="701" y="780"/>
                    </a:lnTo>
                    <a:lnTo>
                      <a:pt x="678" y="784"/>
                    </a:lnTo>
                    <a:lnTo>
                      <a:pt x="653" y="788"/>
                    </a:lnTo>
                    <a:lnTo>
                      <a:pt x="628" y="790"/>
                    </a:lnTo>
                    <a:lnTo>
                      <a:pt x="602" y="791"/>
                    </a:lnTo>
                    <a:lnTo>
                      <a:pt x="576" y="792"/>
                    </a:lnTo>
                    <a:close/>
                    <a:moveTo>
                      <a:pt x="576" y="0"/>
                    </a:moveTo>
                    <a:lnTo>
                      <a:pt x="546" y="0"/>
                    </a:lnTo>
                    <a:lnTo>
                      <a:pt x="517" y="3"/>
                    </a:lnTo>
                    <a:lnTo>
                      <a:pt x="489" y="5"/>
                    </a:lnTo>
                    <a:lnTo>
                      <a:pt x="460" y="9"/>
                    </a:lnTo>
                    <a:lnTo>
                      <a:pt x="433" y="13"/>
                    </a:lnTo>
                    <a:lnTo>
                      <a:pt x="404" y="20"/>
                    </a:lnTo>
                    <a:lnTo>
                      <a:pt x="377" y="26"/>
                    </a:lnTo>
                    <a:lnTo>
                      <a:pt x="352" y="34"/>
                    </a:lnTo>
                    <a:lnTo>
                      <a:pt x="327" y="42"/>
                    </a:lnTo>
                    <a:lnTo>
                      <a:pt x="302" y="52"/>
                    </a:lnTo>
                    <a:lnTo>
                      <a:pt x="277" y="62"/>
                    </a:lnTo>
                    <a:lnTo>
                      <a:pt x="254" y="74"/>
                    </a:lnTo>
                    <a:lnTo>
                      <a:pt x="232" y="86"/>
                    </a:lnTo>
                    <a:lnTo>
                      <a:pt x="210" y="99"/>
                    </a:lnTo>
                    <a:lnTo>
                      <a:pt x="188" y="112"/>
                    </a:lnTo>
                    <a:lnTo>
                      <a:pt x="169" y="127"/>
                    </a:lnTo>
                    <a:lnTo>
                      <a:pt x="150" y="142"/>
                    </a:lnTo>
                    <a:lnTo>
                      <a:pt x="131" y="157"/>
                    </a:lnTo>
                    <a:lnTo>
                      <a:pt x="114" y="173"/>
                    </a:lnTo>
                    <a:lnTo>
                      <a:pt x="99" y="190"/>
                    </a:lnTo>
                    <a:lnTo>
                      <a:pt x="84" y="208"/>
                    </a:lnTo>
                    <a:lnTo>
                      <a:pt x="70" y="226"/>
                    </a:lnTo>
                    <a:lnTo>
                      <a:pt x="57" y="244"/>
                    </a:lnTo>
                    <a:lnTo>
                      <a:pt x="45" y="264"/>
                    </a:lnTo>
                    <a:lnTo>
                      <a:pt x="35" y="283"/>
                    </a:lnTo>
                    <a:lnTo>
                      <a:pt x="26" y="304"/>
                    </a:lnTo>
                    <a:lnTo>
                      <a:pt x="18" y="324"/>
                    </a:lnTo>
                    <a:lnTo>
                      <a:pt x="11" y="345"/>
                    </a:lnTo>
                    <a:lnTo>
                      <a:pt x="7" y="366"/>
                    </a:lnTo>
                    <a:lnTo>
                      <a:pt x="3" y="388"/>
                    </a:lnTo>
                    <a:lnTo>
                      <a:pt x="0" y="410"/>
                    </a:lnTo>
                    <a:lnTo>
                      <a:pt x="0" y="432"/>
                    </a:lnTo>
                    <a:lnTo>
                      <a:pt x="0" y="445"/>
                    </a:lnTo>
                    <a:lnTo>
                      <a:pt x="2" y="459"/>
                    </a:lnTo>
                    <a:lnTo>
                      <a:pt x="3" y="473"/>
                    </a:lnTo>
                    <a:lnTo>
                      <a:pt x="5" y="486"/>
                    </a:lnTo>
                    <a:lnTo>
                      <a:pt x="7" y="500"/>
                    </a:lnTo>
                    <a:lnTo>
                      <a:pt x="10" y="513"/>
                    </a:lnTo>
                    <a:lnTo>
                      <a:pt x="13" y="526"/>
                    </a:lnTo>
                    <a:lnTo>
                      <a:pt x="18" y="539"/>
                    </a:lnTo>
                    <a:lnTo>
                      <a:pt x="27" y="565"/>
                    </a:lnTo>
                    <a:lnTo>
                      <a:pt x="39" y="590"/>
                    </a:lnTo>
                    <a:lnTo>
                      <a:pt x="53" y="614"/>
                    </a:lnTo>
                    <a:lnTo>
                      <a:pt x="69" y="638"/>
                    </a:lnTo>
                    <a:lnTo>
                      <a:pt x="87" y="659"/>
                    </a:lnTo>
                    <a:lnTo>
                      <a:pt x="105" y="681"/>
                    </a:lnTo>
                    <a:lnTo>
                      <a:pt x="126" y="701"/>
                    </a:lnTo>
                    <a:lnTo>
                      <a:pt x="148" y="722"/>
                    </a:lnTo>
                    <a:lnTo>
                      <a:pt x="172" y="740"/>
                    </a:lnTo>
                    <a:lnTo>
                      <a:pt x="198" y="757"/>
                    </a:lnTo>
                    <a:lnTo>
                      <a:pt x="224" y="774"/>
                    </a:lnTo>
                    <a:lnTo>
                      <a:pt x="252" y="789"/>
                    </a:lnTo>
                    <a:lnTo>
                      <a:pt x="252" y="791"/>
                    </a:lnTo>
                    <a:lnTo>
                      <a:pt x="252" y="792"/>
                    </a:lnTo>
                    <a:lnTo>
                      <a:pt x="251" y="804"/>
                    </a:lnTo>
                    <a:lnTo>
                      <a:pt x="250" y="816"/>
                    </a:lnTo>
                    <a:lnTo>
                      <a:pt x="248" y="829"/>
                    </a:lnTo>
                    <a:lnTo>
                      <a:pt x="245" y="841"/>
                    </a:lnTo>
                    <a:lnTo>
                      <a:pt x="236" y="864"/>
                    </a:lnTo>
                    <a:lnTo>
                      <a:pt x="225" y="888"/>
                    </a:lnTo>
                    <a:lnTo>
                      <a:pt x="214" y="910"/>
                    </a:lnTo>
                    <a:lnTo>
                      <a:pt x="202" y="929"/>
                    </a:lnTo>
                    <a:lnTo>
                      <a:pt x="192" y="948"/>
                    </a:lnTo>
                    <a:lnTo>
                      <a:pt x="183" y="963"/>
                    </a:lnTo>
                    <a:lnTo>
                      <a:pt x="183" y="963"/>
                    </a:lnTo>
                    <a:lnTo>
                      <a:pt x="181" y="968"/>
                    </a:lnTo>
                    <a:lnTo>
                      <a:pt x="180" y="976"/>
                    </a:lnTo>
                    <a:lnTo>
                      <a:pt x="181" y="982"/>
                    </a:lnTo>
                    <a:lnTo>
                      <a:pt x="183" y="987"/>
                    </a:lnTo>
                    <a:lnTo>
                      <a:pt x="185" y="994"/>
                    </a:lnTo>
                    <a:lnTo>
                      <a:pt x="189" y="998"/>
                    </a:lnTo>
                    <a:lnTo>
                      <a:pt x="195" y="1003"/>
                    </a:lnTo>
                    <a:lnTo>
                      <a:pt x="200" y="1005"/>
                    </a:lnTo>
                    <a:lnTo>
                      <a:pt x="206" y="1007"/>
                    </a:lnTo>
                    <a:lnTo>
                      <a:pt x="212" y="1008"/>
                    </a:lnTo>
                    <a:lnTo>
                      <a:pt x="219" y="1008"/>
                    </a:lnTo>
                    <a:lnTo>
                      <a:pt x="222" y="1007"/>
                    </a:lnTo>
                    <a:lnTo>
                      <a:pt x="242" y="1003"/>
                    </a:lnTo>
                    <a:lnTo>
                      <a:pt x="264" y="997"/>
                    </a:lnTo>
                    <a:lnTo>
                      <a:pt x="283" y="990"/>
                    </a:lnTo>
                    <a:lnTo>
                      <a:pt x="304" y="980"/>
                    </a:lnTo>
                    <a:lnTo>
                      <a:pt x="323" y="970"/>
                    </a:lnTo>
                    <a:lnTo>
                      <a:pt x="342" y="959"/>
                    </a:lnTo>
                    <a:lnTo>
                      <a:pt x="359" y="948"/>
                    </a:lnTo>
                    <a:lnTo>
                      <a:pt x="376" y="936"/>
                    </a:lnTo>
                    <a:lnTo>
                      <a:pt x="393" y="924"/>
                    </a:lnTo>
                    <a:lnTo>
                      <a:pt x="407" y="912"/>
                    </a:lnTo>
                    <a:lnTo>
                      <a:pt x="421" y="900"/>
                    </a:lnTo>
                    <a:lnTo>
                      <a:pt x="433" y="889"/>
                    </a:lnTo>
                    <a:lnTo>
                      <a:pt x="452" y="870"/>
                    </a:lnTo>
                    <a:lnTo>
                      <a:pt x="465" y="856"/>
                    </a:lnTo>
                    <a:lnTo>
                      <a:pt x="492" y="859"/>
                    </a:lnTo>
                    <a:lnTo>
                      <a:pt x="520" y="862"/>
                    </a:lnTo>
                    <a:lnTo>
                      <a:pt x="548" y="863"/>
                    </a:lnTo>
                    <a:lnTo>
                      <a:pt x="576" y="864"/>
                    </a:lnTo>
                    <a:lnTo>
                      <a:pt x="605" y="863"/>
                    </a:lnTo>
                    <a:lnTo>
                      <a:pt x="634" y="861"/>
                    </a:lnTo>
                    <a:lnTo>
                      <a:pt x="664" y="859"/>
                    </a:lnTo>
                    <a:lnTo>
                      <a:pt x="692" y="855"/>
                    </a:lnTo>
                    <a:lnTo>
                      <a:pt x="720" y="850"/>
                    </a:lnTo>
                    <a:lnTo>
                      <a:pt x="747" y="845"/>
                    </a:lnTo>
                    <a:lnTo>
                      <a:pt x="774" y="837"/>
                    </a:lnTo>
                    <a:lnTo>
                      <a:pt x="800" y="830"/>
                    </a:lnTo>
                    <a:lnTo>
                      <a:pt x="826" y="821"/>
                    </a:lnTo>
                    <a:lnTo>
                      <a:pt x="850" y="811"/>
                    </a:lnTo>
                    <a:lnTo>
                      <a:pt x="874" y="802"/>
                    </a:lnTo>
                    <a:lnTo>
                      <a:pt x="898" y="790"/>
                    </a:lnTo>
                    <a:lnTo>
                      <a:pt x="921" y="778"/>
                    </a:lnTo>
                    <a:lnTo>
                      <a:pt x="942" y="765"/>
                    </a:lnTo>
                    <a:lnTo>
                      <a:pt x="963" y="752"/>
                    </a:lnTo>
                    <a:lnTo>
                      <a:pt x="983" y="737"/>
                    </a:lnTo>
                    <a:lnTo>
                      <a:pt x="1003" y="722"/>
                    </a:lnTo>
                    <a:lnTo>
                      <a:pt x="1020" y="707"/>
                    </a:lnTo>
                    <a:lnTo>
                      <a:pt x="1037" y="690"/>
                    </a:lnTo>
                    <a:lnTo>
                      <a:pt x="1054" y="673"/>
                    </a:lnTo>
                    <a:lnTo>
                      <a:pt x="1069" y="656"/>
                    </a:lnTo>
                    <a:lnTo>
                      <a:pt x="1083" y="638"/>
                    </a:lnTo>
                    <a:lnTo>
                      <a:pt x="1096" y="619"/>
                    </a:lnTo>
                    <a:lnTo>
                      <a:pt x="1106" y="600"/>
                    </a:lnTo>
                    <a:lnTo>
                      <a:pt x="1117" y="580"/>
                    </a:lnTo>
                    <a:lnTo>
                      <a:pt x="1126" y="560"/>
                    </a:lnTo>
                    <a:lnTo>
                      <a:pt x="1133" y="540"/>
                    </a:lnTo>
                    <a:lnTo>
                      <a:pt x="1140" y="519"/>
                    </a:lnTo>
                    <a:lnTo>
                      <a:pt x="1145" y="497"/>
                    </a:lnTo>
                    <a:lnTo>
                      <a:pt x="1149" y="476"/>
                    </a:lnTo>
                    <a:lnTo>
                      <a:pt x="1151" y="454"/>
                    </a:lnTo>
                    <a:lnTo>
                      <a:pt x="1152" y="432"/>
                    </a:lnTo>
                    <a:lnTo>
                      <a:pt x="1151" y="410"/>
                    </a:lnTo>
                    <a:lnTo>
                      <a:pt x="1149" y="388"/>
                    </a:lnTo>
                    <a:lnTo>
                      <a:pt x="1145" y="366"/>
                    </a:lnTo>
                    <a:lnTo>
                      <a:pt x="1140" y="345"/>
                    </a:lnTo>
                    <a:lnTo>
                      <a:pt x="1133" y="324"/>
                    </a:lnTo>
                    <a:lnTo>
                      <a:pt x="1126" y="304"/>
                    </a:lnTo>
                    <a:lnTo>
                      <a:pt x="1117" y="283"/>
                    </a:lnTo>
                    <a:lnTo>
                      <a:pt x="1106" y="264"/>
                    </a:lnTo>
                    <a:lnTo>
                      <a:pt x="1096" y="244"/>
                    </a:lnTo>
                    <a:lnTo>
                      <a:pt x="1083" y="226"/>
                    </a:lnTo>
                    <a:lnTo>
                      <a:pt x="1069" y="208"/>
                    </a:lnTo>
                    <a:lnTo>
                      <a:pt x="1054" y="190"/>
                    </a:lnTo>
                    <a:lnTo>
                      <a:pt x="1037" y="173"/>
                    </a:lnTo>
                    <a:lnTo>
                      <a:pt x="1020" y="157"/>
                    </a:lnTo>
                    <a:lnTo>
                      <a:pt x="1003" y="142"/>
                    </a:lnTo>
                    <a:lnTo>
                      <a:pt x="983" y="127"/>
                    </a:lnTo>
                    <a:lnTo>
                      <a:pt x="963" y="112"/>
                    </a:lnTo>
                    <a:lnTo>
                      <a:pt x="942" y="99"/>
                    </a:lnTo>
                    <a:lnTo>
                      <a:pt x="921" y="86"/>
                    </a:lnTo>
                    <a:lnTo>
                      <a:pt x="898" y="74"/>
                    </a:lnTo>
                    <a:lnTo>
                      <a:pt x="874" y="62"/>
                    </a:lnTo>
                    <a:lnTo>
                      <a:pt x="850" y="52"/>
                    </a:lnTo>
                    <a:lnTo>
                      <a:pt x="826" y="42"/>
                    </a:lnTo>
                    <a:lnTo>
                      <a:pt x="800" y="34"/>
                    </a:lnTo>
                    <a:lnTo>
                      <a:pt x="774" y="26"/>
                    </a:lnTo>
                    <a:lnTo>
                      <a:pt x="747" y="20"/>
                    </a:lnTo>
                    <a:lnTo>
                      <a:pt x="720" y="13"/>
                    </a:lnTo>
                    <a:lnTo>
                      <a:pt x="692" y="9"/>
                    </a:lnTo>
                    <a:lnTo>
                      <a:pt x="664" y="5"/>
                    </a:lnTo>
                    <a:lnTo>
                      <a:pt x="634" y="3"/>
                    </a:lnTo>
                    <a:lnTo>
                      <a:pt x="605" y="0"/>
                    </a:lnTo>
                    <a:lnTo>
                      <a:pt x="5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pPr algn="l" defTabSz="1828800" rtl="0"/>
                <a:endParaRPr lang="en-US" sz="3600" kern="1200">
                  <a:solidFill>
                    <a:prstClr val="white">
                      <a:lumMod val="95000"/>
                    </a:prstClr>
                  </a:solidFill>
                  <a:latin typeface="Calibri" panose="020F0502020204030204"/>
                </a:endParaRPr>
              </a:p>
            </p:txBody>
          </p:sp>
        </p:grpSp>
      </p:grpSp>
      <p:grpSp>
        <p:nvGrpSpPr>
          <p:cNvPr id="52" name="组合 51"/>
          <p:cNvGrpSpPr/>
          <p:nvPr/>
        </p:nvGrpSpPr>
        <p:grpSpPr>
          <a:xfrm>
            <a:off x="661324" y="2602037"/>
            <a:ext cx="2758481" cy="2714141"/>
            <a:chOff x="4601300" y="-1102569"/>
            <a:chExt cx="2758481" cy="2714141"/>
          </a:xfrm>
        </p:grpSpPr>
        <p:sp>
          <p:nvSpPr>
            <p:cNvPr id="53" name="TextBox 53"/>
            <p:cNvSpPr txBox="1"/>
            <p:nvPr/>
          </p:nvSpPr>
          <p:spPr>
            <a:xfrm>
              <a:off x="4601300" y="-1102569"/>
              <a:ext cx="2758481" cy="2714141"/>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l">
                <a:lnSpc>
                  <a:spcPct val="150000"/>
                </a:lnSpc>
              </a:pPr>
              <a:r>
                <a:rPr lang="zh-CN" altLang="en-US" sz="2000" b="1" i="0" dirty="0">
                  <a:solidFill>
                    <a:schemeClr val="tx1"/>
                  </a:solidFill>
                  <a:effectLst/>
                  <a:latin typeface="黑体" panose="02010609060101010101" pitchFamily="49" charset="-122"/>
                  <a:ea typeface="黑体" panose="02010609060101010101" pitchFamily="49" charset="-122"/>
                </a:rPr>
                <a:t>在通过一个多月的项目中</a:t>
              </a:r>
              <a:r>
                <a:rPr lang="en-US" altLang="zh-CN" sz="2000" b="1" i="0" dirty="0">
                  <a:solidFill>
                    <a:schemeClr val="tx1"/>
                  </a:solidFill>
                  <a:effectLst/>
                  <a:latin typeface="黑体" panose="02010609060101010101" pitchFamily="49" charset="-122"/>
                  <a:ea typeface="黑体" panose="02010609060101010101" pitchFamily="49" charset="-122"/>
                </a:rPr>
                <a:t>,</a:t>
              </a:r>
              <a:r>
                <a:rPr lang="zh-CN" altLang="en-US" sz="2000" b="1" i="0" dirty="0">
                  <a:solidFill>
                    <a:schemeClr val="tx1"/>
                  </a:solidFill>
                  <a:effectLst/>
                  <a:latin typeface="黑体" panose="02010609060101010101" pitchFamily="49" charset="-122"/>
                  <a:ea typeface="黑体" panose="02010609060101010101" pitchFamily="49" charset="-122"/>
                </a:rPr>
                <a:t>使我学到了很多的东西</a:t>
              </a:r>
              <a:r>
                <a:rPr lang="en-US" altLang="zh-CN" sz="2000" b="1" i="0" dirty="0">
                  <a:solidFill>
                    <a:schemeClr val="tx1"/>
                  </a:solidFill>
                  <a:effectLst/>
                  <a:latin typeface="黑体" panose="02010609060101010101" pitchFamily="49" charset="-122"/>
                  <a:ea typeface="黑体" panose="02010609060101010101" pitchFamily="49" charset="-122"/>
                </a:rPr>
                <a:t>,</a:t>
              </a:r>
              <a:r>
                <a:rPr lang="zh-CN" altLang="en-US" sz="2000" b="1" i="0" dirty="0">
                  <a:solidFill>
                    <a:schemeClr val="tx1"/>
                  </a:solidFill>
                  <a:effectLst/>
                  <a:latin typeface="黑体" panose="02010609060101010101" pitchFamily="49" charset="-122"/>
                  <a:ea typeface="黑体" panose="02010609060101010101" pitchFamily="49" charset="-122"/>
                </a:rPr>
                <a:t>也让我看到了我自己的一些在知识上不足</a:t>
              </a:r>
              <a:r>
                <a:rPr lang="en-US" altLang="zh-CN" sz="2000" b="1" i="0" dirty="0">
                  <a:solidFill>
                    <a:schemeClr val="tx1"/>
                  </a:solidFill>
                  <a:effectLst/>
                  <a:latin typeface="黑体" panose="02010609060101010101" pitchFamily="49" charset="-122"/>
                  <a:ea typeface="黑体" panose="02010609060101010101" pitchFamily="49" charset="-122"/>
                </a:rPr>
                <a:t>,</a:t>
              </a:r>
              <a:r>
                <a:rPr lang="zh-CN" altLang="en-US" sz="2000" b="1" i="0" dirty="0">
                  <a:solidFill>
                    <a:schemeClr val="tx1"/>
                  </a:solidFill>
                  <a:effectLst/>
                  <a:latin typeface="黑体" panose="02010609060101010101" pitchFamily="49" charset="-122"/>
                  <a:ea typeface="黑体" panose="02010609060101010101" pitchFamily="49" charset="-122"/>
                </a:rPr>
                <a:t>也将使我在后面学习中还要更加努力</a:t>
              </a:r>
              <a:endParaRPr lang="en-US" altLang="zh-CN" sz="1400" b="1" dirty="0">
                <a:solidFill>
                  <a:schemeClr val="tx1"/>
                </a:solidFill>
                <a:latin typeface="黑体" panose="02010609060101010101" pitchFamily="49" charset="-122"/>
                <a:ea typeface="黑体" panose="02010609060101010101" pitchFamily="49" charset="-122"/>
              </a:endParaRPr>
            </a:p>
          </p:txBody>
        </p:sp>
        <p:sp>
          <p:nvSpPr>
            <p:cNvPr id="54" name="TextBox 42"/>
            <p:cNvSpPr txBox="1"/>
            <p:nvPr/>
          </p:nvSpPr>
          <p:spPr>
            <a:xfrm>
              <a:off x="4616186" y="-597888"/>
              <a:ext cx="1640128" cy="369332"/>
            </a:xfrm>
            <a:prstGeom prst="rect">
              <a:avLst/>
            </a:prstGeom>
            <a:noFill/>
          </p:spPr>
          <p:txBody>
            <a:bodyPr wrap="square" lIns="0" tIns="0" rIns="0" bIns="0" rtlCol="0">
              <a:spAutoFit/>
            </a:bodyPr>
            <a:lstStyle>
              <a:defPPr>
                <a:defRPr lang="zh-CN"/>
              </a:defPPr>
              <a:lvl1pPr>
                <a:defRPr sz="2000" b="1">
                  <a:solidFill>
                    <a:schemeClr val="bg1"/>
                  </a:solidFill>
                  <a:latin typeface="微软雅黑" panose="020B0503020204020204" pitchFamily="34" charset="-122"/>
                  <a:ea typeface="微软雅黑" panose="020B0503020204020204" pitchFamily="34" charset="-122"/>
                </a:defRPr>
              </a:lvl1pPr>
            </a:lstStyle>
            <a:p>
              <a:endParaRPr lang="zh-CN" altLang="en-US" sz="2400" b="0" dirty="0">
                <a:latin typeface="字魂35号-经典雅黑" panose="00000500000000000000" pitchFamily="2" charset="-122"/>
                <a:ea typeface="字魂35号-经典雅黑" panose="00000500000000000000" pitchFamily="2" charset="-122"/>
              </a:endParaRPr>
            </a:p>
          </p:txBody>
        </p:sp>
      </p:grpSp>
      <p:sp>
        <p:nvSpPr>
          <p:cNvPr id="55" name="TextBox 53"/>
          <p:cNvSpPr txBox="1"/>
          <p:nvPr/>
        </p:nvSpPr>
        <p:spPr>
          <a:xfrm>
            <a:off x="7192473" y="2245843"/>
            <a:ext cx="3842859" cy="920252"/>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l">
              <a:lnSpc>
                <a:spcPct val="150000"/>
              </a:lnSpc>
            </a:pPr>
            <a:r>
              <a:rPr lang="zh-CN" altLang="en-US" sz="1400" b="1" dirty="0">
                <a:solidFill>
                  <a:schemeClr val="tx1">
                    <a:lumMod val="75000"/>
                    <a:lumOff val="25000"/>
                  </a:schemeClr>
                </a:solidFill>
                <a:latin typeface="黑体" panose="02010609060101010101" pitchFamily="49" charset="-122"/>
                <a:ea typeface="黑体" panose="02010609060101010101" pitchFamily="49" charset="-122"/>
              </a:rPr>
              <a:t>项目的开展需要团队交流合作，它不仅关系着项目开展的进度快慢的问题</a:t>
            </a:r>
            <a:r>
              <a:rPr lang="en-US" altLang="zh-CN" sz="1400" b="1" dirty="0">
                <a:solidFill>
                  <a:schemeClr val="tx1">
                    <a:lumMod val="75000"/>
                    <a:lumOff val="25000"/>
                  </a:schemeClr>
                </a:solidFill>
                <a:latin typeface="黑体" panose="02010609060101010101" pitchFamily="49" charset="-122"/>
                <a:ea typeface="黑体" panose="02010609060101010101" pitchFamily="49" charset="-122"/>
              </a:rPr>
              <a:t>,</a:t>
            </a:r>
            <a:r>
              <a:rPr lang="zh-CN" altLang="en-US" sz="1400" b="1" dirty="0">
                <a:solidFill>
                  <a:schemeClr val="tx1">
                    <a:lumMod val="75000"/>
                    <a:lumOff val="25000"/>
                  </a:schemeClr>
                </a:solidFill>
                <a:latin typeface="黑体" panose="02010609060101010101" pitchFamily="49" charset="-122"/>
                <a:ea typeface="黑体" panose="02010609060101010101" pitchFamily="49" charset="-122"/>
              </a:rPr>
              <a:t>，而且关系这一个团队能否坚持到最后并取得一定成绩</a:t>
            </a:r>
            <a:endParaRPr lang="en-US" altLang="zh-CN" sz="1400" b="1" dirty="0">
              <a:solidFill>
                <a:schemeClr val="tx1">
                  <a:lumMod val="75000"/>
                  <a:lumOff val="25000"/>
                </a:schemeClr>
              </a:solidFill>
              <a:latin typeface="黑体" panose="02010609060101010101" pitchFamily="49" charset="-122"/>
              <a:ea typeface="黑体" panose="02010609060101010101" pitchFamily="49" charset="-122"/>
            </a:endParaRPr>
          </a:p>
        </p:txBody>
      </p:sp>
      <p:sp>
        <p:nvSpPr>
          <p:cNvPr id="56" name="TextBox 53"/>
          <p:cNvSpPr txBox="1"/>
          <p:nvPr/>
        </p:nvSpPr>
        <p:spPr>
          <a:xfrm>
            <a:off x="7450445" y="3497955"/>
            <a:ext cx="3842859" cy="596895"/>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l">
              <a:lnSpc>
                <a:spcPct val="150000"/>
              </a:lnSpc>
            </a:pPr>
            <a:r>
              <a:rPr lang="zh-CN" altLang="en-US" sz="1400" b="1" dirty="0">
                <a:solidFill>
                  <a:schemeClr val="tx1">
                    <a:lumMod val="75000"/>
                    <a:lumOff val="25000"/>
                  </a:schemeClr>
                </a:solidFill>
                <a:latin typeface="黑体" panose="02010609060101010101" pitchFamily="49" charset="-122"/>
                <a:ea typeface="黑体" panose="02010609060101010101" pitchFamily="49" charset="-122"/>
              </a:rPr>
              <a:t>尽管困难重重，尽管工作量大</a:t>
            </a:r>
            <a:r>
              <a:rPr lang="en-US" altLang="zh-CN" sz="1400" b="1" dirty="0">
                <a:solidFill>
                  <a:schemeClr val="tx1">
                    <a:lumMod val="75000"/>
                    <a:lumOff val="25000"/>
                  </a:schemeClr>
                </a:solidFill>
                <a:latin typeface="黑体" panose="02010609060101010101" pitchFamily="49" charset="-122"/>
                <a:ea typeface="黑体" panose="02010609060101010101" pitchFamily="49" charset="-122"/>
              </a:rPr>
              <a:t>,</a:t>
            </a:r>
            <a:r>
              <a:rPr lang="zh-CN" altLang="en-US" sz="1400" b="1" dirty="0">
                <a:solidFill>
                  <a:schemeClr val="tx1">
                    <a:lumMod val="75000"/>
                    <a:lumOff val="25000"/>
                  </a:schemeClr>
                </a:solidFill>
                <a:latin typeface="黑体" panose="02010609060101010101" pitchFamily="49" charset="-122"/>
                <a:ea typeface="黑体" panose="02010609060101010101" pitchFamily="49" charset="-122"/>
              </a:rPr>
              <a:t>不断鞭策鼓励自己无论怎么样都要有始有终，尽自己努力做到最好</a:t>
            </a:r>
            <a:r>
              <a:rPr lang="zh-CN" altLang="en-US" sz="1400" dirty="0">
                <a:solidFill>
                  <a:schemeClr val="tx1">
                    <a:lumMod val="75000"/>
                    <a:lumOff val="25000"/>
                  </a:schemeClr>
                </a:solidFill>
                <a:latin typeface="字魂35号-经典雅黑" panose="00000500000000000000" pitchFamily="2" charset="-122"/>
                <a:ea typeface="字魂35号-经典雅黑" panose="00000500000000000000" pitchFamily="2" charset="-122"/>
              </a:rPr>
              <a:t>。</a:t>
            </a:r>
            <a:endParaRPr lang="en-US" altLang="zh-CN" sz="14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57" name="TextBox 53"/>
          <p:cNvSpPr txBox="1"/>
          <p:nvPr/>
        </p:nvSpPr>
        <p:spPr>
          <a:xfrm>
            <a:off x="7175480" y="4690900"/>
            <a:ext cx="3842859" cy="920252"/>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l">
              <a:lnSpc>
                <a:spcPct val="150000"/>
              </a:lnSpc>
            </a:pPr>
            <a:r>
              <a:rPr lang="zh-CN" altLang="en-US" sz="1400" b="1" dirty="0">
                <a:solidFill>
                  <a:schemeClr val="tx1">
                    <a:lumMod val="75000"/>
                    <a:lumOff val="25000"/>
                  </a:schemeClr>
                </a:solidFill>
                <a:latin typeface="黑体" panose="02010609060101010101" pitchFamily="49" charset="-122"/>
                <a:ea typeface="黑体" panose="02010609060101010101" pitchFamily="49" charset="-122"/>
              </a:rPr>
              <a:t>深深感受到团队合作的重要性和必要性，同时也学到很多东西，在一定的程度上提高自己的学习能力。</a:t>
            </a:r>
            <a:endParaRPr lang="en-US" altLang="zh-CN" sz="1400" b="1" dirty="0">
              <a:solidFill>
                <a:schemeClr val="tx1">
                  <a:lumMod val="75000"/>
                  <a:lumOff val="25000"/>
                </a:schemeClr>
              </a:solidFill>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0">
        <p14:conveyor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500"/>
                                        <p:tgtEl>
                                          <p:spTgt spid="22"/>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52"/>
                                        </p:tgtEl>
                                        <p:attrNameLst>
                                          <p:attrName>style.visibility</p:attrName>
                                        </p:attrNameLst>
                                      </p:cBhvr>
                                      <p:to>
                                        <p:strVal val="visible"/>
                                      </p:to>
                                    </p:set>
                                    <p:animEffect transition="in" filter="randombar(horizontal)">
                                      <p:cBhvr>
                                        <p:cTn id="15" dur="500"/>
                                        <p:tgtEl>
                                          <p:spTgt spid="52"/>
                                        </p:tgtEl>
                                      </p:cBhvr>
                                    </p:animEffect>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p:cTn id="19" dur="500" fill="hold"/>
                                        <p:tgtEl>
                                          <p:spTgt spid="23"/>
                                        </p:tgtEl>
                                        <p:attrNameLst>
                                          <p:attrName>ppt_w</p:attrName>
                                        </p:attrNameLst>
                                      </p:cBhvr>
                                      <p:tavLst>
                                        <p:tav tm="0">
                                          <p:val>
                                            <p:fltVal val="0"/>
                                          </p:val>
                                        </p:tav>
                                        <p:tav tm="100000">
                                          <p:val>
                                            <p:strVal val="#ppt_w"/>
                                          </p:val>
                                        </p:tav>
                                      </p:tavLst>
                                    </p:anim>
                                    <p:anim calcmode="lin" valueType="num">
                                      <p:cBhvr>
                                        <p:cTn id="20" dur="500" fill="hold"/>
                                        <p:tgtEl>
                                          <p:spTgt spid="23"/>
                                        </p:tgtEl>
                                        <p:attrNameLst>
                                          <p:attrName>ppt_h</p:attrName>
                                        </p:attrNameLst>
                                      </p:cBhvr>
                                      <p:tavLst>
                                        <p:tav tm="0">
                                          <p:val>
                                            <p:fltVal val="0"/>
                                          </p:val>
                                        </p:tav>
                                        <p:tav tm="100000">
                                          <p:val>
                                            <p:strVal val="#ppt_h"/>
                                          </p:val>
                                        </p:tav>
                                      </p:tavLst>
                                    </p:anim>
                                    <p:animEffect transition="in" filter="fade">
                                      <p:cBhvr>
                                        <p:cTn id="21" dur="500"/>
                                        <p:tgtEl>
                                          <p:spTgt spid="23"/>
                                        </p:tgtEl>
                                      </p:cBhvr>
                                    </p:animEffect>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wipe(left)">
                                      <p:cBhvr>
                                        <p:cTn id="25" dur="500"/>
                                        <p:tgtEl>
                                          <p:spTgt spid="36"/>
                                        </p:tgtEl>
                                      </p:cBhvr>
                                    </p:animEffect>
                                  </p:childTnLst>
                                </p:cTn>
                              </p:par>
                              <p:par>
                                <p:cTn id="26" presetID="22" presetClass="entr" presetSubtype="8" fill="hold" nodeType="with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wipe(left)">
                                      <p:cBhvr>
                                        <p:cTn id="28" dur="500"/>
                                        <p:tgtEl>
                                          <p:spTgt spid="37"/>
                                        </p:tgtEl>
                                      </p:cBhvr>
                                    </p:animEffect>
                                  </p:childTnLst>
                                </p:cTn>
                              </p:par>
                              <p:par>
                                <p:cTn id="29" presetID="22" presetClass="entr" presetSubtype="8" fill="hold" nodeType="with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left)">
                                      <p:cBhvr>
                                        <p:cTn id="31" dur="500"/>
                                        <p:tgtEl>
                                          <p:spTgt spid="38"/>
                                        </p:tgtEl>
                                      </p:cBhvr>
                                    </p:animEffect>
                                  </p:childTnLst>
                                </p:cTn>
                              </p:par>
                            </p:childTnLst>
                          </p:cTn>
                        </p:par>
                        <p:par>
                          <p:cTn id="32" fill="hold">
                            <p:stCondLst>
                              <p:cond delay="2500"/>
                            </p:stCondLst>
                            <p:childTnLst>
                              <p:par>
                                <p:cTn id="33" presetID="53" presetClass="entr" presetSubtype="16" fill="hold" nodeType="afterEffect">
                                  <p:stCondLst>
                                    <p:cond delay="0"/>
                                  </p:stCondLst>
                                  <p:childTnLst>
                                    <p:set>
                                      <p:cBhvr>
                                        <p:cTn id="34" dur="1" fill="hold">
                                          <p:stCondLst>
                                            <p:cond delay="0"/>
                                          </p:stCondLst>
                                        </p:cTn>
                                        <p:tgtEl>
                                          <p:spTgt spid="3"/>
                                        </p:tgtEl>
                                        <p:attrNameLst>
                                          <p:attrName>style.visibility</p:attrName>
                                        </p:attrNameLst>
                                      </p:cBhvr>
                                      <p:to>
                                        <p:strVal val="visible"/>
                                      </p:to>
                                    </p:set>
                                    <p:anim calcmode="lin" valueType="num">
                                      <p:cBhvr>
                                        <p:cTn id="35" dur="500" fill="hold"/>
                                        <p:tgtEl>
                                          <p:spTgt spid="3"/>
                                        </p:tgtEl>
                                        <p:attrNameLst>
                                          <p:attrName>ppt_w</p:attrName>
                                        </p:attrNameLst>
                                      </p:cBhvr>
                                      <p:tavLst>
                                        <p:tav tm="0">
                                          <p:val>
                                            <p:fltVal val="0"/>
                                          </p:val>
                                        </p:tav>
                                        <p:tav tm="100000">
                                          <p:val>
                                            <p:strVal val="#ppt_w"/>
                                          </p:val>
                                        </p:tav>
                                      </p:tavLst>
                                    </p:anim>
                                    <p:anim calcmode="lin" valueType="num">
                                      <p:cBhvr>
                                        <p:cTn id="36" dur="500" fill="hold"/>
                                        <p:tgtEl>
                                          <p:spTgt spid="3"/>
                                        </p:tgtEl>
                                        <p:attrNameLst>
                                          <p:attrName>ppt_h</p:attrName>
                                        </p:attrNameLst>
                                      </p:cBhvr>
                                      <p:tavLst>
                                        <p:tav tm="0">
                                          <p:val>
                                            <p:fltVal val="0"/>
                                          </p:val>
                                        </p:tav>
                                        <p:tav tm="100000">
                                          <p:val>
                                            <p:strVal val="#ppt_h"/>
                                          </p:val>
                                        </p:tav>
                                      </p:tavLst>
                                    </p:anim>
                                    <p:animEffect transition="in" filter="fade">
                                      <p:cBhvr>
                                        <p:cTn id="37" dur="500"/>
                                        <p:tgtEl>
                                          <p:spTgt spid="3"/>
                                        </p:tgtEl>
                                      </p:cBhvr>
                                    </p:animEffect>
                                  </p:childTnLst>
                                </p:cTn>
                              </p:par>
                              <p:par>
                                <p:cTn id="38" presetID="53" presetClass="entr" presetSubtype="16" fill="hold" nodeType="withEffect">
                                  <p:stCondLst>
                                    <p:cond delay="0"/>
                                  </p:stCondLst>
                                  <p:childTnLst>
                                    <p:set>
                                      <p:cBhvr>
                                        <p:cTn id="39" dur="1" fill="hold">
                                          <p:stCondLst>
                                            <p:cond delay="0"/>
                                          </p:stCondLst>
                                        </p:cTn>
                                        <p:tgtEl>
                                          <p:spTgt spid="58"/>
                                        </p:tgtEl>
                                        <p:attrNameLst>
                                          <p:attrName>style.visibility</p:attrName>
                                        </p:attrNameLst>
                                      </p:cBhvr>
                                      <p:to>
                                        <p:strVal val="visible"/>
                                      </p:to>
                                    </p:set>
                                    <p:anim calcmode="lin" valueType="num">
                                      <p:cBhvr>
                                        <p:cTn id="40" dur="500" fill="hold"/>
                                        <p:tgtEl>
                                          <p:spTgt spid="58"/>
                                        </p:tgtEl>
                                        <p:attrNameLst>
                                          <p:attrName>ppt_w</p:attrName>
                                        </p:attrNameLst>
                                      </p:cBhvr>
                                      <p:tavLst>
                                        <p:tav tm="0">
                                          <p:val>
                                            <p:fltVal val="0"/>
                                          </p:val>
                                        </p:tav>
                                        <p:tav tm="100000">
                                          <p:val>
                                            <p:strVal val="#ppt_w"/>
                                          </p:val>
                                        </p:tav>
                                      </p:tavLst>
                                    </p:anim>
                                    <p:anim calcmode="lin" valueType="num">
                                      <p:cBhvr>
                                        <p:cTn id="41" dur="500" fill="hold"/>
                                        <p:tgtEl>
                                          <p:spTgt spid="58"/>
                                        </p:tgtEl>
                                        <p:attrNameLst>
                                          <p:attrName>ppt_h</p:attrName>
                                        </p:attrNameLst>
                                      </p:cBhvr>
                                      <p:tavLst>
                                        <p:tav tm="0">
                                          <p:val>
                                            <p:fltVal val="0"/>
                                          </p:val>
                                        </p:tav>
                                        <p:tav tm="100000">
                                          <p:val>
                                            <p:strVal val="#ppt_h"/>
                                          </p:val>
                                        </p:tav>
                                      </p:tavLst>
                                    </p:anim>
                                    <p:animEffect transition="in" filter="fade">
                                      <p:cBhvr>
                                        <p:cTn id="42" dur="500"/>
                                        <p:tgtEl>
                                          <p:spTgt spid="58"/>
                                        </p:tgtEl>
                                      </p:cBhvr>
                                    </p:animEffect>
                                  </p:childTnLst>
                                </p:cTn>
                              </p:par>
                              <p:par>
                                <p:cTn id="43" presetID="53" presetClass="entr" presetSubtype="16" fill="hold" nodeType="withEffect">
                                  <p:stCondLst>
                                    <p:cond delay="0"/>
                                  </p:stCondLst>
                                  <p:childTnLst>
                                    <p:set>
                                      <p:cBhvr>
                                        <p:cTn id="44" dur="1" fill="hold">
                                          <p:stCondLst>
                                            <p:cond delay="0"/>
                                          </p:stCondLst>
                                        </p:cTn>
                                        <p:tgtEl>
                                          <p:spTgt spid="59"/>
                                        </p:tgtEl>
                                        <p:attrNameLst>
                                          <p:attrName>style.visibility</p:attrName>
                                        </p:attrNameLst>
                                      </p:cBhvr>
                                      <p:to>
                                        <p:strVal val="visible"/>
                                      </p:to>
                                    </p:set>
                                    <p:anim calcmode="lin" valueType="num">
                                      <p:cBhvr>
                                        <p:cTn id="45" dur="500" fill="hold"/>
                                        <p:tgtEl>
                                          <p:spTgt spid="59"/>
                                        </p:tgtEl>
                                        <p:attrNameLst>
                                          <p:attrName>ppt_w</p:attrName>
                                        </p:attrNameLst>
                                      </p:cBhvr>
                                      <p:tavLst>
                                        <p:tav tm="0">
                                          <p:val>
                                            <p:fltVal val="0"/>
                                          </p:val>
                                        </p:tav>
                                        <p:tav tm="100000">
                                          <p:val>
                                            <p:strVal val="#ppt_w"/>
                                          </p:val>
                                        </p:tav>
                                      </p:tavLst>
                                    </p:anim>
                                    <p:anim calcmode="lin" valueType="num">
                                      <p:cBhvr>
                                        <p:cTn id="46" dur="500" fill="hold"/>
                                        <p:tgtEl>
                                          <p:spTgt spid="59"/>
                                        </p:tgtEl>
                                        <p:attrNameLst>
                                          <p:attrName>ppt_h</p:attrName>
                                        </p:attrNameLst>
                                      </p:cBhvr>
                                      <p:tavLst>
                                        <p:tav tm="0">
                                          <p:val>
                                            <p:fltVal val="0"/>
                                          </p:val>
                                        </p:tav>
                                        <p:tav tm="100000">
                                          <p:val>
                                            <p:strVal val="#ppt_h"/>
                                          </p:val>
                                        </p:tav>
                                      </p:tavLst>
                                    </p:anim>
                                    <p:animEffect transition="in" filter="fade">
                                      <p:cBhvr>
                                        <p:cTn id="47" dur="500"/>
                                        <p:tgtEl>
                                          <p:spTgt spid="59"/>
                                        </p:tgtEl>
                                      </p:cBhvr>
                                    </p:animEffect>
                                  </p:childTnLst>
                                </p:cTn>
                              </p:par>
                            </p:childTnLst>
                          </p:cTn>
                        </p:par>
                        <p:par>
                          <p:cTn id="48" fill="hold">
                            <p:stCondLst>
                              <p:cond delay="3000"/>
                            </p:stCondLst>
                            <p:childTnLst>
                              <p:par>
                                <p:cTn id="49" presetID="22" presetClass="entr" presetSubtype="8" fill="hold" nodeType="after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wipe(left)">
                                      <p:cBhvr>
                                        <p:cTn id="51" dur="500"/>
                                        <p:tgtEl>
                                          <p:spTgt spid="19"/>
                                        </p:tgtEl>
                                      </p:cBhvr>
                                    </p:animEffect>
                                  </p:childTnLst>
                                </p:cTn>
                              </p:par>
                              <p:par>
                                <p:cTn id="52" presetID="22" presetClass="entr" presetSubtype="8" fill="hold" nodeType="with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wipe(left)">
                                      <p:cBhvr>
                                        <p:cTn id="54" dur="500"/>
                                        <p:tgtEl>
                                          <p:spTgt spid="20"/>
                                        </p:tgtEl>
                                      </p:cBhvr>
                                    </p:animEffect>
                                  </p:childTnLst>
                                </p:cTn>
                              </p:par>
                              <p:par>
                                <p:cTn id="55" presetID="22" presetClass="entr" presetSubtype="8" fill="hold" nodeType="with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wipe(left)">
                                      <p:cBhvr>
                                        <p:cTn id="57" dur="500"/>
                                        <p:tgtEl>
                                          <p:spTgt spid="21"/>
                                        </p:tgtEl>
                                      </p:cBhvr>
                                    </p:animEffect>
                                  </p:childTnLst>
                                </p:cTn>
                              </p:par>
                            </p:childTnLst>
                          </p:cTn>
                        </p:par>
                        <p:par>
                          <p:cTn id="58" fill="hold">
                            <p:stCondLst>
                              <p:cond delay="3500"/>
                            </p:stCondLst>
                            <p:childTnLst>
                              <p:par>
                                <p:cTn id="59" presetID="14" presetClass="entr" presetSubtype="10" fill="hold" grpId="0" nodeType="afterEffect">
                                  <p:stCondLst>
                                    <p:cond delay="0"/>
                                  </p:stCondLst>
                                  <p:childTnLst>
                                    <p:set>
                                      <p:cBhvr>
                                        <p:cTn id="60" dur="1" fill="hold">
                                          <p:stCondLst>
                                            <p:cond delay="0"/>
                                          </p:stCondLst>
                                        </p:cTn>
                                        <p:tgtEl>
                                          <p:spTgt spid="55"/>
                                        </p:tgtEl>
                                        <p:attrNameLst>
                                          <p:attrName>style.visibility</p:attrName>
                                        </p:attrNameLst>
                                      </p:cBhvr>
                                      <p:to>
                                        <p:strVal val="visible"/>
                                      </p:to>
                                    </p:set>
                                    <p:animEffect transition="in" filter="randombar(horizontal)">
                                      <p:cBhvr>
                                        <p:cTn id="61" dur="500"/>
                                        <p:tgtEl>
                                          <p:spTgt spid="55"/>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56"/>
                                        </p:tgtEl>
                                        <p:attrNameLst>
                                          <p:attrName>style.visibility</p:attrName>
                                        </p:attrNameLst>
                                      </p:cBhvr>
                                      <p:to>
                                        <p:strVal val="visible"/>
                                      </p:to>
                                    </p:set>
                                    <p:animEffect transition="in" filter="randombar(horizontal)">
                                      <p:cBhvr>
                                        <p:cTn id="64" dur="500"/>
                                        <p:tgtEl>
                                          <p:spTgt spid="56"/>
                                        </p:tgtEl>
                                      </p:cBhvr>
                                    </p:animEffect>
                                  </p:childTnLst>
                                </p:cTn>
                              </p:par>
                              <p:par>
                                <p:cTn id="65" presetID="14" presetClass="entr" presetSubtype="10" fill="hold" grpId="0" nodeType="withEffect">
                                  <p:stCondLst>
                                    <p:cond delay="0"/>
                                  </p:stCondLst>
                                  <p:childTnLst>
                                    <p:set>
                                      <p:cBhvr>
                                        <p:cTn id="66" dur="1" fill="hold">
                                          <p:stCondLst>
                                            <p:cond delay="0"/>
                                          </p:stCondLst>
                                        </p:cTn>
                                        <p:tgtEl>
                                          <p:spTgt spid="57"/>
                                        </p:tgtEl>
                                        <p:attrNameLst>
                                          <p:attrName>style.visibility</p:attrName>
                                        </p:attrNameLst>
                                      </p:cBhvr>
                                      <p:to>
                                        <p:strVal val="visible"/>
                                      </p:to>
                                    </p:set>
                                    <p:animEffect transition="in" filter="randombar(horizontal)">
                                      <p:cBhvr>
                                        <p:cTn id="67"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2" grpId="0" animBg="1"/>
      <p:bldP spid="55" grpId="0"/>
      <p:bldP spid="56" grpId="0"/>
      <p:bldP spid="5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469981" y="16334"/>
            <a:ext cx="12573002" cy="6858000"/>
            <a:chOff x="-381002" y="0"/>
            <a:chExt cx="12573002" cy="6858000"/>
          </a:xfrm>
        </p:grpSpPr>
        <p:sp>
          <p:nvSpPr>
            <p:cNvPr id="77" name="矩形 76"/>
            <p:cNvSpPr/>
            <p:nvPr/>
          </p:nvSpPr>
          <p:spPr>
            <a:xfrm>
              <a:off x="-376935" y="0"/>
              <a:ext cx="12568935" cy="6858000"/>
            </a:xfrm>
            <a:prstGeom prst="rect">
              <a:avLst/>
            </a:prstGeom>
            <a:blipFill dpi="0" rotWithShape="1">
              <a:blip r:embed="rId3"/>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p:cNvSpPr/>
            <p:nvPr/>
          </p:nvSpPr>
          <p:spPr>
            <a:xfrm>
              <a:off x="-381002" y="3842795"/>
              <a:ext cx="12568935" cy="3010113"/>
            </a:xfrm>
            <a:prstGeom prst="rect">
              <a:avLst/>
            </a:prstGeom>
            <a:gradFill>
              <a:gsLst>
                <a:gs pos="67000">
                  <a:schemeClr val="bg1">
                    <a:alpha val="51000"/>
                  </a:schemeClr>
                </a:gs>
                <a:gs pos="0">
                  <a:srgbClr val="2572B6">
                    <a:alpha val="2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3" name="任意多边形: 形状 52"/>
          <p:cNvSpPr/>
          <p:nvPr/>
        </p:nvSpPr>
        <p:spPr>
          <a:xfrm rot="18882546">
            <a:off x="3157800" y="-1250986"/>
            <a:ext cx="1316181" cy="5174085"/>
          </a:xfrm>
          <a:custGeom>
            <a:avLst/>
            <a:gdLst>
              <a:gd name="connsiteX0" fmla="*/ 0 w 1316181"/>
              <a:gd name="connsiteY0" fmla="*/ 0 h 5174085"/>
              <a:gd name="connsiteX1" fmla="*/ 1316181 w 1316181"/>
              <a:gd name="connsiteY1" fmla="*/ 1329614 h 5174085"/>
              <a:gd name="connsiteX2" fmla="*/ 1316181 w 1316181"/>
              <a:gd name="connsiteY2" fmla="*/ 5174085 h 5174085"/>
              <a:gd name="connsiteX3" fmla="*/ 0 w 1316181"/>
              <a:gd name="connsiteY3" fmla="*/ 5174085 h 5174085"/>
            </a:gdLst>
            <a:ahLst/>
            <a:cxnLst>
              <a:cxn ang="0">
                <a:pos x="connsiteX0" y="connsiteY0"/>
              </a:cxn>
              <a:cxn ang="0">
                <a:pos x="connsiteX1" y="connsiteY1"/>
              </a:cxn>
              <a:cxn ang="0">
                <a:pos x="connsiteX2" y="connsiteY2"/>
              </a:cxn>
              <a:cxn ang="0">
                <a:pos x="connsiteX3" y="connsiteY3"/>
              </a:cxn>
            </a:cxnLst>
            <a:rect l="l" t="t" r="r" b="b"/>
            <a:pathLst>
              <a:path w="1316181" h="5174085">
                <a:moveTo>
                  <a:pt x="0" y="0"/>
                </a:moveTo>
                <a:lnTo>
                  <a:pt x="1316181" y="1329614"/>
                </a:lnTo>
                <a:lnTo>
                  <a:pt x="1316181" y="5174085"/>
                </a:lnTo>
                <a:lnTo>
                  <a:pt x="0" y="5174085"/>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等腰三角形 4"/>
          <p:cNvSpPr/>
          <p:nvPr/>
        </p:nvSpPr>
        <p:spPr>
          <a:xfrm rot="5400000">
            <a:off x="-1814078" y="1955959"/>
            <a:ext cx="5757138" cy="2882851"/>
          </a:xfrm>
          <a:prstGeom prst="triangle">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任意多边形: 形状 25"/>
          <p:cNvSpPr/>
          <p:nvPr/>
        </p:nvSpPr>
        <p:spPr>
          <a:xfrm rot="2646992">
            <a:off x="378838" y="2573087"/>
            <a:ext cx="948310" cy="5745210"/>
          </a:xfrm>
          <a:custGeom>
            <a:avLst/>
            <a:gdLst>
              <a:gd name="connsiteX0" fmla="*/ 0 w 948310"/>
              <a:gd name="connsiteY0" fmla="*/ 0 h 5745210"/>
              <a:gd name="connsiteX1" fmla="*/ 948310 w 948310"/>
              <a:gd name="connsiteY1" fmla="*/ 0 h 5745210"/>
              <a:gd name="connsiteX2" fmla="*/ 948310 w 948310"/>
              <a:gd name="connsiteY2" fmla="*/ 4825703 h 5745210"/>
              <a:gd name="connsiteX3" fmla="*/ 0 w 948310"/>
              <a:gd name="connsiteY3" fmla="*/ 5745210 h 5745210"/>
            </a:gdLst>
            <a:ahLst/>
            <a:cxnLst>
              <a:cxn ang="0">
                <a:pos x="connsiteX0" y="connsiteY0"/>
              </a:cxn>
              <a:cxn ang="0">
                <a:pos x="connsiteX1" y="connsiteY1"/>
              </a:cxn>
              <a:cxn ang="0">
                <a:pos x="connsiteX2" y="connsiteY2"/>
              </a:cxn>
              <a:cxn ang="0">
                <a:pos x="connsiteX3" y="connsiteY3"/>
              </a:cxn>
            </a:cxnLst>
            <a:rect l="l" t="t" r="r" b="b"/>
            <a:pathLst>
              <a:path w="948310" h="5745210">
                <a:moveTo>
                  <a:pt x="0" y="0"/>
                </a:moveTo>
                <a:lnTo>
                  <a:pt x="948310" y="0"/>
                </a:lnTo>
                <a:lnTo>
                  <a:pt x="948310" y="4825703"/>
                </a:lnTo>
                <a:lnTo>
                  <a:pt x="0" y="5745210"/>
                </a:lnTo>
                <a:close/>
              </a:path>
            </a:pathLst>
          </a:custGeom>
          <a:gradFill>
            <a:gsLst>
              <a:gs pos="0">
                <a:srgbClr val="2572B6"/>
              </a:gs>
              <a:gs pos="83000">
                <a:srgbClr val="2572B6"/>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1" name="任意多边形: 形状 70"/>
          <p:cNvSpPr/>
          <p:nvPr/>
        </p:nvSpPr>
        <p:spPr>
          <a:xfrm rot="2646992">
            <a:off x="1119766" y="2410748"/>
            <a:ext cx="481902" cy="5745210"/>
          </a:xfrm>
          <a:custGeom>
            <a:avLst/>
            <a:gdLst>
              <a:gd name="connsiteX0" fmla="*/ 0 w 948310"/>
              <a:gd name="connsiteY0" fmla="*/ 0 h 5745210"/>
              <a:gd name="connsiteX1" fmla="*/ 948310 w 948310"/>
              <a:gd name="connsiteY1" fmla="*/ 0 h 5745210"/>
              <a:gd name="connsiteX2" fmla="*/ 948310 w 948310"/>
              <a:gd name="connsiteY2" fmla="*/ 4825703 h 5745210"/>
              <a:gd name="connsiteX3" fmla="*/ 0 w 948310"/>
              <a:gd name="connsiteY3" fmla="*/ 5745210 h 5745210"/>
            </a:gdLst>
            <a:ahLst/>
            <a:cxnLst>
              <a:cxn ang="0">
                <a:pos x="connsiteX0" y="connsiteY0"/>
              </a:cxn>
              <a:cxn ang="0">
                <a:pos x="connsiteX1" y="connsiteY1"/>
              </a:cxn>
              <a:cxn ang="0">
                <a:pos x="connsiteX2" y="connsiteY2"/>
              </a:cxn>
              <a:cxn ang="0">
                <a:pos x="connsiteX3" y="connsiteY3"/>
              </a:cxn>
            </a:cxnLst>
            <a:rect l="l" t="t" r="r" b="b"/>
            <a:pathLst>
              <a:path w="948310" h="5745210">
                <a:moveTo>
                  <a:pt x="0" y="0"/>
                </a:moveTo>
                <a:lnTo>
                  <a:pt x="948310" y="0"/>
                </a:lnTo>
                <a:lnTo>
                  <a:pt x="948310" y="4825703"/>
                </a:lnTo>
                <a:lnTo>
                  <a:pt x="0" y="5745210"/>
                </a:lnTo>
                <a:close/>
              </a:path>
            </a:pathLst>
          </a:custGeom>
          <a:gradFill>
            <a:gsLst>
              <a:gs pos="77000">
                <a:srgbClr val="8EB3D3">
                  <a:alpha val="90000"/>
                </a:srgbClr>
              </a:gs>
              <a:gs pos="23000">
                <a:srgbClr val="2572B6">
                  <a:alpha val="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0" name="任意多边形: 形状 59"/>
          <p:cNvSpPr/>
          <p:nvPr/>
        </p:nvSpPr>
        <p:spPr>
          <a:xfrm rot="2646992">
            <a:off x="409888" y="3789840"/>
            <a:ext cx="277976" cy="3666833"/>
          </a:xfrm>
          <a:custGeom>
            <a:avLst/>
            <a:gdLst>
              <a:gd name="connsiteX0" fmla="*/ 0 w 277976"/>
              <a:gd name="connsiteY0" fmla="*/ 0 h 3666833"/>
              <a:gd name="connsiteX1" fmla="*/ 277976 w 277976"/>
              <a:gd name="connsiteY1" fmla="*/ 0 h 3666833"/>
              <a:gd name="connsiteX2" fmla="*/ 277976 w 277976"/>
              <a:gd name="connsiteY2" fmla="*/ 3397301 h 3666833"/>
              <a:gd name="connsiteX3" fmla="*/ 0 w 277976"/>
              <a:gd name="connsiteY3" fmla="*/ 3666833 h 3666833"/>
            </a:gdLst>
            <a:ahLst/>
            <a:cxnLst>
              <a:cxn ang="0">
                <a:pos x="connsiteX0" y="connsiteY0"/>
              </a:cxn>
              <a:cxn ang="0">
                <a:pos x="connsiteX1" y="connsiteY1"/>
              </a:cxn>
              <a:cxn ang="0">
                <a:pos x="connsiteX2" y="connsiteY2"/>
              </a:cxn>
              <a:cxn ang="0">
                <a:pos x="connsiteX3" y="connsiteY3"/>
              </a:cxn>
            </a:cxnLst>
            <a:rect l="l" t="t" r="r" b="b"/>
            <a:pathLst>
              <a:path w="277976" h="3666833">
                <a:moveTo>
                  <a:pt x="0" y="0"/>
                </a:moveTo>
                <a:lnTo>
                  <a:pt x="277976" y="0"/>
                </a:lnTo>
                <a:lnTo>
                  <a:pt x="277976" y="3397301"/>
                </a:lnTo>
                <a:lnTo>
                  <a:pt x="0" y="3666833"/>
                </a:lnTo>
                <a:close/>
              </a:path>
            </a:pathLst>
          </a:custGeom>
          <a:gradFill>
            <a:gsLst>
              <a:gs pos="0">
                <a:schemeClr val="bg1">
                  <a:alpha val="65000"/>
                </a:schemeClr>
              </a:gs>
              <a:gs pos="100000">
                <a:srgbClr val="2572B6"/>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4" name="任意多边形: 形状 73"/>
          <p:cNvSpPr/>
          <p:nvPr/>
        </p:nvSpPr>
        <p:spPr>
          <a:xfrm rot="16200000" flipV="1">
            <a:off x="4629044" y="-2939007"/>
            <a:ext cx="2552913" cy="12573002"/>
          </a:xfrm>
          <a:custGeom>
            <a:avLst/>
            <a:gdLst>
              <a:gd name="connsiteX0" fmla="*/ 2871535 w 2871535"/>
              <a:gd name="connsiteY0" fmla="*/ 12206565 h 12206565"/>
              <a:gd name="connsiteX1" fmla="*/ 2871535 w 2871535"/>
              <a:gd name="connsiteY1" fmla="*/ 0 h 12206565"/>
              <a:gd name="connsiteX2" fmla="*/ 0 w 2871535"/>
              <a:gd name="connsiteY2" fmla="*/ 0 h 12206565"/>
              <a:gd name="connsiteX3" fmla="*/ 1796 w 2871535"/>
              <a:gd name="connsiteY3" fmla="*/ 1113003 h 12206565"/>
              <a:gd name="connsiteX4" fmla="*/ 13519 w 2871535"/>
              <a:gd name="connsiteY4" fmla="*/ 11167957 h 12206565"/>
              <a:gd name="connsiteX0-1" fmla="*/ 2871535 w 2871535"/>
              <a:gd name="connsiteY0-2" fmla="*/ 12447980 h 12447980"/>
              <a:gd name="connsiteX1-3" fmla="*/ 2871535 w 2871535"/>
              <a:gd name="connsiteY1-4" fmla="*/ 0 h 12447980"/>
              <a:gd name="connsiteX2-5" fmla="*/ 0 w 2871535"/>
              <a:gd name="connsiteY2-6" fmla="*/ 0 h 12447980"/>
              <a:gd name="connsiteX3-7" fmla="*/ 1796 w 2871535"/>
              <a:gd name="connsiteY3-8" fmla="*/ 1113003 h 12447980"/>
              <a:gd name="connsiteX4-9" fmla="*/ 13519 w 2871535"/>
              <a:gd name="connsiteY4-10" fmla="*/ 11167957 h 12447980"/>
              <a:gd name="connsiteX5" fmla="*/ 2871535 w 2871535"/>
              <a:gd name="connsiteY5" fmla="*/ 12447980 h 12447980"/>
              <a:gd name="connsiteX0-11" fmla="*/ 2871535 w 2871535"/>
              <a:gd name="connsiteY0-12" fmla="*/ 12447980 h 12447980"/>
              <a:gd name="connsiteX1-13" fmla="*/ 2871535 w 2871535"/>
              <a:gd name="connsiteY1-14" fmla="*/ 0 h 12447980"/>
              <a:gd name="connsiteX2-15" fmla="*/ 0 w 2871535"/>
              <a:gd name="connsiteY2-16" fmla="*/ 0 h 12447980"/>
              <a:gd name="connsiteX3-17" fmla="*/ 1796 w 2871535"/>
              <a:gd name="connsiteY3-18" fmla="*/ 1113003 h 12447980"/>
              <a:gd name="connsiteX4-19" fmla="*/ 13519 w 2871535"/>
              <a:gd name="connsiteY4-20" fmla="*/ 11110658 h 12447980"/>
              <a:gd name="connsiteX5-21" fmla="*/ 2871535 w 2871535"/>
              <a:gd name="connsiteY5-22" fmla="*/ 12447980 h 12447980"/>
              <a:gd name="connsiteX0-23" fmla="*/ 2871535 w 2871535"/>
              <a:gd name="connsiteY0-24" fmla="*/ 12447980 h 12447980"/>
              <a:gd name="connsiteX1-25" fmla="*/ 2871535 w 2871535"/>
              <a:gd name="connsiteY1-26" fmla="*/ 0 h 12447980"/>
              <a:gd name="connsiteX2-27" fmla="*/ 0 w 2871535"/>
              <a:gd name="connsiteY2-28" fmla="*/ 0 h 12447980"/>
              <a:gd name="connsiteX3-29" fmla="*/ 1796 w 2871535"/>
              <a:gd name="connsiteY3-30" fmla="*/ 1113003 h 12447980"/>
              <a:gd name="connsiteX4-31" fmla="*/ 13519 w 2871535"/>
              <a:gd name="connsiteY4-32" fmla="*/ 11099200 h 12447980"/>
              <a:gd name="connsiteX5-33" fmla="*/ 2871535 w 2871535"/>
              <a:gd name="connsiteY5-34" fmla="*/ 12447980 h 12447980"/>
              <a:gd name="connsiteX0-35" fmla="*/ 2871535 w 2871535"/>
              <a:gd name="connsiteY0-36" fmla="*/ 12447980 h 12447980"/>
              <a:gd name="connsiteX1-37" fmla="*/ 2871535 w 2871535"/>
              <a:gd name="connsiteY1-38" fmla="*/ 0 h 12447980"/>
              <a:gd name="connsiteX2-39" fmla="*/ 0 w 2871535"/>
              <a:gd name="connsiteY2-40" fmla="*/ 0 h 12447980"/>
              <a:gd name="connsiteX3-41" fmla="*/ 1796 w 2871535"/>
              <a:gd name="connsiteY3-42" fmla="*/ 1113003 h 12447980"/>
              <a:gd name="connsiteX4-43" fmla="*/ 13519 w 2871535"/>
              <a:gd name="connsiteY4-44" fmla="*/ 11099200 h 12447980"/>
              <a:gd name="connsiteX5-45" fmla="*/ 2871535 w 2871535"/>
              <a:gd name="connsiteY5-46" fmla="*/ 12447980 h 12447980"/>
              <a:gd name="connsiteX0-47" fmla="*/ 2871535 w 2871535"/>
              <a:gd name="connsiteY0-48" fmla="*/ 12447980 h 12447980"/>
              <a:gd name="connsiteX1-49" fmla="*/ 2871535 w 2871535"/>
              <a:gd name="connsiteY1-50" fmla="*/ 0 h 12447980"/>
              <a:gd name="connsiteX2-51" fmla="*/ 0 w 2871535"/>
              <a:gd name="connsiteY2-52" fmla="*/ 0 h 12447980"/>
              <a:gd name="connsiteX3-53" fmla="*/ 1796 w 2871535"/>
              <a:gd name="connsiteY3-54" fmla="*/ 1113003 h 12447980"/>
              <a:gd name="connsiteX4-55" fmla="*/ 501 w 2871535"/>
              <a:gd name="connsiteY4-56" fmla="*/ 10308488 h 12447980"/>
              <a:gd name="connsiteX5-57" fmla="*/ 2871535 w 2871535"/>
              <a:gd name="connsiteY5-58" fmla="*/ 12447980 h 12447980"/>
              <a:gd name="connsiteX0-59" fmla="*/ 2871535 w 2871535"/>
              <a:gd name="connsiteY0-60" fmla="*/ 12447980 h 12447980"/>
              <a:gd name="connsiteX1-61" fmla="*/ 2871535 w 2871535"/>
              <a:gd name="connsiteY1-62" fmla="*/ 0 h 12447980"/>
              <a:gd name="connsiteX2-63" fmla="*/ 0 w 2871535"/>
              <a:gd name="connsiteY2-64" fmla="*/ 0 h 12447980"/>
              <a:gd name="connsiteX3-65" fmla="*/ 1796 w 2871535"/>
              <a:gd name="connsiteY3-66" fmla="*/ 1113003 h 12447980"/>
              <a:gd name="connsiteX4-67" fmla="*/ 501 w 2871535"/>
              <a:gd name="connsiteY4-68" fmla="*/ 10102215 h 12447980"/>
              <a:gd name="connsiteX5-69" fmla="*/ 2871535 w 2871535"/>
              <a:gd name="connsiteY5-70" fmla="*/ 12447980 h 1244798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2871535" h="12447980">
                <a:moveTo>
                  <a:pt x="2871535" y="12447980"/>
                </a:moveTo>
                <a:lnTo>
                  <a:pt x="2871535" y="0"/>
                </a:lnTo>
                <a:lnTo>
                  <a:pt x="0" y="0"/>
                </a:lnTo>
                <a:cubicBezTo>
                  <a:pt x="599" y="371001"/>
                  <a:pt x="1197" y="742002"/>
                  <a:pt x="1796" y="1113003"/>
                </a:cubicBezTo>
                <a:cubicBezTo>
                  <a:pt x="7658" y="4730377"/>
                  <a:pt x="501" y="7282009"/>
                  <a:pt x="501" y="10102215"/>
                </a:cubicBezTo>
                <a:lnTo>
                  <a:pt x="2871535" y="12447980"/>
                </a:lnTo>
                <a:close/>
              </a:path>
            </a:pathLst>
          </a:custGeom>
          <a:solidFill>
            <a:schemeClr val="bg1"/>
          </a:solidFill>
          <a:ln>
            <a:noFill/>
          </a:ln>
          <a:effectLst>
            <a:outerShdw blurRad="203200" dist="152400" dir="7440000" sx="102000" sy="102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641821" y="1438008"/>
            <a:ext cx="6523014" cy="6456147"/>
            <a:chOff x="-1635872" y="1443229"/>
            <a:chExt cx="6523014" cy="6456147"/>
          </a:xfrm>
        </p:grpSpPr>
        <p:sp>
          <p:nvSpPr>
            <p:cNvPr id="58" name="任意多边形: 形状 57"/>
            <p:cNvSpPr/>
            <p:nvPr/>
          </p:nvSpPr>
          <p:spPr>
            <a:xfrm rot="18882546">
              <a:off x="1128018" y="-1320661"/>
              <a:ext cx="995234" cy="6523014"/>
            </a:xfrm>
            <a:custGeom>
              <a:avLst/>
              <a:gdLst>
                <a:gd name="connsiteX0" fmla="*/ 0 w 995234"/>
                <a:gd name="connsiteY0" fmla="*/ 0 h 6523014"/>
                <a:gd name="connsiteX1" fmla="*/ 995234 w 995234"/>
                <a:gd name="connsiteY1" fmla="*/ 1005391 h 6523014"/>
                <a:gd name="connsiteX2" fmla="*/ 995234 w 995234"/>
                <a:gd name="connsiteY2" fmla="*/ 6523014 h 6523014"/>
                <a:gd name="connsiteX3" fmla="*/ 0 w 995234"/>
                <a:gd name="connsiteY3" fmla="*/ 6523014 h 6523014"/>
              </a:gdLst>
              <a:ahLst/>
              <a:cxnLst>
                <a:cxn ang="0">
                  <a:pos x="connsiteX0" y="connsiteY0"/>
                </a:cxn>
                <a:cxn ang="0">
                  <a:pos x="connsiteX1" y="connsiteY1"/>
                </a:cxn>
                <a:cxn ang="0">
                  <a:pos x="connsiteX2" y="connsiteY2"/>
                </a:cxn>
                <a:cxn ang="0">
                  <a:pos x="connsiteX3" y="connsiteY3"/>
                </a:cxn>
              </a:cxnLst>
              <a:rect l="l" t="t" r="r" b="b"/>
              <a:pathLst>
                <a:path w="995234" h="6523014">
                  <a:moveTo>
                    <a:pt x="0" y="0"/>
                  </a:moveTo>
                  <a:lnTo>
                    <a:pt x="995234" y="1005391"/>
                  </a:lnTo>
                  <a:lnTo>
                    <a:pt x="995234" y="6523014"/>
                  </a:lnTo>
                  <a:lnTo>
                    <a:pt x="0" y="6523014"/>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p:cNvSpPr/>
            <p:nvPr/>
          </p:nvSpPr>
          <p:spPr>
            <a:xfrm rot="2646992">
              <a:off x="1723661" y="2855982"/>
              <a:ext cx="948310" cy="5043394"/>
            </a:xfrm>
            <a:custGeom>
              <a:avLst/>
              <a:gdLst>
                <a:gd name="connsiteX0" fmla="*/ 0 w 948310"/>
                <a:gd name="connsiteY0" fmla="*/ 0 h 5043394"/>
                <a:gd name="connsiteX1" fmla="*/ 948310 w 948310"/>
                <a:gd name="connsiteY1" fmla="*/ 0 h 5043394"/>
                <a:gd name="connsiteX2" fmla="*/ 948310 w 948310"/>
                <a:gd name="connsiteY2" fmla="*/ 4123887 h 5043394"/>
                <a:gd name="connsiteX3" fmla="*/ 0 w 948310"/>
                <a:gd name="connsiteY3" fmla="*/ 5043394 h 5043394"/>
              </a:gdLst>
              <a:ahLst/>
              <a:cxnLst>
                <a:cxn ang="0">
                  <a:pos x="connsiteX0" y="connsiteY0"/>
                </a:cxn>
                <a:cxn ang="0">
                  <a:pos x="connsiteX1" y="connsiteY1"/>
                </a:cxn>
                <a:cxn ang="0">
                  <a:pos x="connsiteX2" y="connsiteY2"/>
                </a:cxn>
                <a:cxn ang="0">
                  <a:pos x="connsiteX3" y="connsiteY3"/>
                </a:cxn>
              </a:cxnLst>
              <a:rect l="l" t="t" r="r" b="b"/>
              <a:pathLst>
                <a:path w="948310" h="5043394">
                  <a:moveTo>
                    <a:pt x="0" y="0"/>
                  </a:moveTo>
                  <a:lnTo>
                    <a:pt x="948310" y="0"/>
                  </a:lnTo>
                  <a:lnTo>
                    <a:pt x="948310" y="4123887"/>
                  </a:lnTo>
                  <a:lnTo>
                    <a:pt x="0" y="5043394"/>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4" name="组合 3"/>
          <p:cNvGrpSpPr/>
          <p:nvPr/>
        </p:nvGrpSpPr>
        <p:grpSpPr>
          <a:xfrm>
            <a:off x="-241184" y="1443229"/>
            <a:ext cx="6523016" cy="6483153"/>
            <a:chOff x="-241184" y="1443229"/>
            <a:chExt cx="6523016" cy="6483153"/>
          </a:xfrm>
        </p:grpSpPr>
        <p:sp>
          <p:nvSpPr>
            <p:cNvPr id="56" name="任意多边形: 形状 55"/>
            <p:cNvSpPr/>
            <p:nvPr/>
          </p:nvSpPr>
          <p:spPr>
            <a:xfrm rot="18882546">
              <a:off x="2522707" y="-1320662"/>
              <a:ext cx="995234" cy="6523016"/>
            </a:xfrm>
            <a:custGeom>
              <a:avLst/>
              <a:gdLst>
                <a:gd name="connsiteX0" fmla="*/ 0 w 995234"/>
                <a:gd name="connsiteY0" fmla="*/ 0 h 6523016"/>
                <a:gd name="connsiteX1" fmla="*/ 995234 w 995234"/>
                <a:gd name="connsiteY1" fmla="*/ 1005392 h 6523016"/>
                <a:gd name="connsiteX2" fmla="*/ 995234 w 995234"/>
                <a:gd name="connsiteY2" fmla="*/ 6523016 h 6523016"/>
                <a:gd name="connsiteX3" fmla="*/ 0 w 995234"/>
                <a:gd name="connsiteY3" fmla="*/ 6523016 h 6523016"/>
              </a:gdLst>
              <a:ahLst/>
              <a:cxnLst>
                <a:cxn ang="0">
                  <a:pos x="connsiteX0" y="connsiteY0"/>
                </a:cxn>
                <a:cxn ang="0">
                  <a:pos x="connsiteX1" y="connsiteY1"/>
                </a:cxn>
                <a:cxn ang="0">
                  <a:pos x="connsiteX2" y="connsiteY2"/>
                </a:cxn>
                <a:cxn ang="0">
                  <a:pos x="connsiteX3" y="connsiteY3"/>
                </a:cxn>
              </a:cxnLst>
              <a:rect l="l" t="t" r="r" b="b"/>
              <a:pathLst>
                <a:path w="995234" h="6523016">
                  <a:moveTo>
                    <a:pt x="0" y="0"/>
                  </a:moveTo>
                  <a:lnTo>
                    <a:pt x="995234" y="1005392"/>
                  </a:lnTo>
                  <a:lnTo>
                    <a:pt x="995234" y="6523016"/>
                  </a:lnTo>
                  <a:lnTo>
                    <a:pt x="0" y="6523016"/>
                  </a:lnTo>
                  <a:close/>
                </a:path>
              </a:pathLst>
            </a:custGeom>
            <a:solidFill>
              <a:srgbClr val="1D6DB4"/>
            </a:solidFill>
            <a:ln>
              <a:noFill/>
            </a:ln>
            <a:effectLst>
              <a:outerShdw blurRad="317500" dist="254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2" name="任意多边形: 形状 71"/>
            <p:cNvSpPr/>
            <p:nvPr/>
          </p:nvSpPr>
          <p:spPr>
            <a:xfrm rot="2646992">
              <a:off x="3051702" y="2828977"/>
              <a:ext cx="1004014" cy="5097405"/>
            </a:xfrm>
            <a:custGeom>
              <a:avLst/>
              <a:gdLst>
                <a:gd name="connsiteX0" fmla="*/ 0 w 1004014"/>
                <a:gd name="connsiteY0" fmla="*/ 0 h 5097405"/>
                <a:gd name="connsiteX1" fmla="*/ 1004014 w 1004014"/>
                <a:gd name="connsiteY1" fmla="*/ 0 h 5097405"/>
                <a:gd name="connsiteX2" fmla="*/ 1004014 w 1004014"/>
                <a:gd name="connsiteY2" fmla="*/ 4123886 h 5097405"/>
                <a:gd name="connsiteX3" fmla="*/ 0 w 1004014"/>
                <a:gd name="connsiteY3" fmla="*/ 5097405 h 5097405"/>
              </a:gdLst>
              <a:ahLst/>
              <a:cxnLst>
                <a:cxn ang="0">
                  <a:pos x="connsiteX0" y="connsiteY0"/>
                </a:cxn>
                <a:cxn ang="0">
                  <a:pos x="connsiteX1" y="connsiteY1"/>
                </a:cxn>
                <a:cxn ang="0">
                  <a:pos x="connsiteX2" y="connsiteY2"/>
                </a:cxn>
                <a:cxn ang="0">
                  <a:pos x="connsiteX3" y="connsiteY3"/>
                </a:cxn>
              </a:cxnLst>
              <a:rect l="l" t="t" r="r" b="b"/>
              <a:pathLst>
                <a:path w="1004014" h="5097405">
                  <a:moveTo>
                    <a:pt x="0" y="0"/>
                  </a:moveTo>
                  <a:lnTo>
                    <a:pt x="1004014" y="0"/>
                  </a:lnTo>
                  <a:lnTo>
                    <a:pt x="1004014" y="4123886"/>
                  </a:lnTo>
                  <a:lnTo>
                    <a:pt x="0" y="5097405"/>
                  </a:lnTo>
                  <a:close/>
                </a:path>
              </a:pathLst>
            </a:custGeom>
            <a:solidFill>
              <a:srgbClr val="1D6D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8" name="等腰三角形 37"/>
          <p:cNvSpPr/>
          <p:nvPr/>
        </p:nvSpPr>
        <p:spPr>
          <a:xfrm rot="10800000">
            <a:off x="9549114" y="-10148"/>
            <a:ext cx="2642886" cy="2552913"/>
          </a:xfrm>
          <a:prstGeom prst="triangle">
            <a:avLst>
              <a:gd name="adj" fmla="val 0"/>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任意多边形: 形状 47"/>
          <p:cNvSpPr/>
          <p:nvPr/>
        </p:nvSpPr>
        <p:spPr>
          <a:xfrm rot="8056645">
            <a:off x="11109886" y="-776439"/>
            <a:ext cx="277976" cy="4484940"/>
          </a:xfrm>
          <a:custGeom>
            <a:avLst/>
            <a:gdLst>
              <a:gd name="connsiteX0" fmla="*/ 277976 w 277976"/>
              <a:gd name="connsiteY0" fmla="*/ 4484940 h 4484940"/>
              <a:gd name="connsiteX1" fmla="*/ 0 w 277976"/>
              <a:gd name="connsiteY1" fmla="*/ 4199862 h 4484940"/>
              <a:gd name="connsiteX2" fmla="*/ 0 w 277976"/>
              <a:gd name="connsiteY2" fmla="*/ 0 h 4484940"/>
              <a:gd name="connsiteX3" fmla="*/ 277976 w 277976"/>
              <a:gd name="connsiteY3" fmla="*/ 0 h 4484940"/>
            </a:gdLst>
            <a:ahLst/>
            <a:cxnLst>
              <a:cxn ang="0">
                <a:pos x="connsiteX0" y="connsiteY0"/>
              </a:cxn>
              <a:cxn ang="0">
                <a:pos x="connsiteX1" y="connsiteY1"/>
              </a:cxn>
              <a:cxn ang="0">
                <a:pos x="connsiteX2" y="connsiteY2"/>
              </a:cxn>
              <a:cxn ang="0">
                <a:pos x="connsiteX3" y="connsiteY3"/>
              </a:cxn>
            </a:cxnLst>
            <a:rect l="l" t="t" r="r" b="b"/>
            <a:pathLst>
              <a:path w="277976" h="4484940">
                <a:moveTo>
                  <a:pt x="277976" y="4484940"/>
                </a:moveTo>
                <a:lnTo>
                  <a:pt x="0" y="4199862"/>
                </a:lnTo>
                <a:lnTo>
                  <a:pt x="0" y="0"/>
                </a:lnTo>
                <a:lnTo>
                  <a:pt x="277976" y="0"/>
                </a:lnTo>
                <a:close/>
              </a:path>
            </a:pathLst>
          </a:custGeom>
          <a:gradFill>
            <a:gsLst>
              <a:gs pos="45000">
                <a:srgbClr val="2572B6">
                  <a:alpha val="20000"/>
                </a:srgbClr>
              </a:gs>
              <a:gs pos="100000">
                <a:srgbClr val="2572B6"/>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0" name="任意多边形: 形状 49"/>
          <p:cNvSpPr/>
          <p:nvPr/>
        </p:nvSpPr>
        <p:spPr>
          <a:xfrm rot="8056645">
            <a:off x="11459469" y="-806768"/>
            <a:ext cx="277976" cy="4520661"/>
          </a:xfrm>
          <a:custGeom>
            <a:avLst/>
            <a:gdLst>
              <a:gd name="connsiteX0" fmla="*/ 277976 w 277976"/>
              <a:gd name="connsiteY0" fmla="*/ 4520661 h 4520661"/>
              <a:gd name="connsiteX1" fmla="*/ 0 w 277976"/>
              <a:gd name="connsiteY1" fmla="*/ 4235584 h 4520661"/>
              <a:gd name="connsiteX2" fmla="*/ 0 w 277976"/>
              <a:gd name="connsiteY2" fmla="*/ 0 h 4520661"/>
              <a:gd name="connsiteX3" fmla="*/ 277976 w 277976"/>
              <a:gd name="connsiteY3" fmla="*/ 0 h 4520661"/>
            </a:gdLst>
            <a:ahLst/>
            <a:cxnLst>
              <a:cxn ang="0">
                <a:pos x="connsiteX0" y="connsiteY0"/>
              </a:cxn>
              <a:cxn ang="0">
                <a:pos x="connsiteX1" y="connsiteY1"/>
              </a:cxn>
              <a:cxn ang="0">
                <a:pos x="connsiteX2" y="connsiteY2"/>
              </a:cxn>
              <a:cxn ang="0">
                <a:pos x="connsiteX3" y="connsiteY3"/>
              </a:cxn>
            </a:cxnLst>
            <a:rect l="l" t="t" r="r" b="b"/>
            <a:pathLst>
              <a:path w="277976" h="4520661">
                <a:moveTo>
                  <a:pt x="277976" y="4520661"/>
                </a:moveTo>
                <a:lnTo>
                  <a:pt x="0" y="4235584"/>
                </a:lnTo>
                <a:lnTo>
                  <a:pt x="0" y="0"/>
                </a:lnTo>
                <a:lnTo>
                  <a:pt x="277976" y="0"/>
                </a:lnTo>
                <a:close/>
              </a:path>
            </a:pathLst>
          </a:custGeom>
          <a:gradFill>
            <a:gsLst>
              <a:gs pos="45000">
                <a:schemeClr val="bg1">
                  <a:alpha val="0"/>
                </a:schemeClr>
              </a:gs>
              <a:gs pos="100000">
                <a:srgbClr val="2572B6"/>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3" name="矩形 42"/>
          <p:cNvSpPr/>
          <p:nvPr/>
        </p:nvSpPr>
        <p:spPr>
          <a:xfrm rot="8056645">
            <a:off x="11949170" y="-1522277"/>
            <a:ext cx="277976" cy="5920570"/>
          </a:xfrm>
          <a:prstGeom prst="rect">
            <a:avLst/>
          </a:prstGeom>
          <a:gradFill>
            <a:gsLst>
              <a:gs pos="45000">
                <a:schemeClr val="bg1">
                  <a:alpha val="0"/>
                </a:schemeClr>
              </a:gs>
              <a:gs pos="100000">
                <a:srgbClr val="2572B6"/>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1" name="组合 10"/>
          <p:cNvGrpSpPr/>
          <p:nvPr/>
        </p:nvGrpSpPr>
        <p:grpSpPr>
          <a:xfrm rot="21362704">
            <a:off x="2974002" y="468924"/>
            <a:ext cx="1319550" cy="1440142"/>
            <a:chOff x="2878691" y="364902"/>
            <a:chExt cx="1510172" cy="1648185"/>
          </a:xfrm>
        </p:grpSpPr>
        <p:cxnSp>
          <p:nvCxnSpPr>
            <p:cNvPr id="6" name="直接连接符 5"/>
            <p:cNvCxnSpPr/>
            <p:nvPr/>
          </p:nvCxnSpPr>
          <p:spPr>
            <a:xfrm>
              <a:off x="3604758" y="1577996"/>
              <a:ext cx="329065" cy="359138"/>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2878691" y="364902"/>
              <a:ext cx="1510172" cy="1648185"/>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sp>
        <p:nvSpPr>
          <p:cNvPr id="13" name="矩形 12"/>
          <p:cNvSpPr/>
          <p:nvPr/>
        </p:nvSpPr>
        <p:spPr>
          <a:xfrm>
            <a:off x="5852641" y="2387498"/>
            <a:ext cx="62995" cy="1958950"/>
          </a:xfrm>
          <a:prstGeom prst="rect">
            <a:avLst/>
          </a:prstGeom>
          <a:gradFill flip="none" rotWithShape="1">
            <a:gsLst>
              <a:gs pos="0">
                <a:srgbClr val="8EB3D3">
                  <a:alpha val="0"/>
                </a:srgbClr>
              </a:gs>
              <a:gs pos="100000">
                <a:srgbClr val="8EB3D3">
                  <a:alpha val="0"/>
                </a:srgbClr>
              </a:gs>
              <a:gs pos="51000">
                <a:srgbClr val="1D6DB4"/>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p:cNvSpPr txBox="1"/>
          <p:nvPr/>
        </p:nvSpPr>
        <p:spPr>
          <a:xfrm>
            <a:off x="6003005" y="2578728"/>
            <a:ext cx="5724644" cy="1200329"/>
          </a:xfrm>
          <a:prstGeom prst="rect">
            <a:avLst/>
          </a:prstGeom>
          <a:noFill/>
        </p:spPr>
        <p:txBody>
          <a:bodyPr wrap="none" rtlCol="0">
            <a:spAutoFit/>
          </a:bodyPr>
          <a:lstStyle/>
          <a:p>
            <a:pPr algn="dist"/>
            <a:r>
              <a:rPr lang="zh-CN" altLang="en-US" sz="7200" dirty="0">
                <a:solidFill>
                  <a:schemeClr val="tx1">
                    <a:lumMod val="85000"/>
                    <a:lumOff val="15000"/>
                  </a:schemeClr>
                </a:solidFill>
                <a:latin typeface="字魂35号-经典雅黑" panose="00000500000000000000" pitchFamily="2" charset="-122"/>
                <a:ea typeface="字魂35号-经典雅黑" panose="00000500000000000000" pitchFamily="2" charset="-122"/>
              </a:rPr>
              <a:t>谢谢观看聆听</a:t>
            </a:r>
          </a:p>
        </p:txBody>
      </p:sp>
      <p:sp>
        <p:nvSpPr>
          <p:cNvPr id="15" name="文本框 14"/>
          <p:cNvSpPr txBox="1"/>
          <p:nvPr/>
        </p:nvSpPr>
        <p:spPr>
          <a:xfrm>
            <a:off x="6180438" y="3759582"/>
            <a:ext cx="5310522" cy="276999"/>
          </a:xfrm>
          <a:prstGeom prst="rect">
            <a:avLst/>
          </a:prstGeom>
          <a:noFill/>
        </p:spPr>
        <p:txBody>
          <a:bodyPr wrap="square" rtlCol="0">
            <a:spAutoFit/>
          </a:bodyPr>
          <a:lstStyle/>
          <a:p>
            <a:pPr algn="dist"/>
            <a:r>
              <a:rPr lang="en-US" altLang="zh-CN" sz="1200" dirty="0">
                <a:solidFill>
                  <a:schemeClr val="tx1">
                    <a:lumMod val="75000"/>
                    <a:lumOff val="25000"/>
                  </a:schemeClr>
                </a:solidFill>
                <a:latin typeface="字魂35号-经典雅黑" panose="00000500000000000000" pitchFamily="2" charset="-122"/>
                <a:ea typeface="字魂35号-经典雅黑" panose="00000500000000000000" pitchFamily="2" charset="-122"/>
              </a:rPr>
              <a:t>THANK YOU FOR WATCHING AND LISTENING</a:t>
            </a:r>
            <a:endParaRPr lang="zh-CN" altLang="en-US" sz="12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16" name="椭圆 15"/>
          <p:cNvSpPr/>
          <p:nvPr/>
        </p:nvSpPr>
        <p:spPr>
          <a:xfrm>
            <a:off x="11485887" y="2425151"/>
            <a:ext cx="258226" cy="258226"/>
          </a:xfrm>
          <a:prstGeom prst="ellipse">
            <a:avLst/>
          </a:prstGeom>
          <a:solidFill>
            <a:srgbClr val="1D6D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矩形 36"/>
          <p:cNvSpPr/>
          <p:nvPr/>
        </p:nvSpPr>
        <p:spPr>
          <a:xfrm>
            <a:off x="4734288" y="5951140"/>
            <a:ext cx="4659094" cy="369332"/>
          </a:xfrm>
          <a:prstGeom prst="rect">
            <a:avLst/>
          </a:prstGeom>
        </p:spPr>
        <p:txBody>
          <a:bodyPr wrap="square">
            <a:spAutoFit/>
          </a:bodyPr>
          <a:lstStyle/>
          <a:p>
            <a:pPr algn="dist"/>
            <a:r>
              <a:rPr lang="zh-CN" altLang="en-US" dirty="0">
                <a:solidFill>
                  <a:schemeClr val="tx1">
                    <a:lumMod val="75000"/>
                    <a:lumOff val="25000"/>
                  </a:schemeClr>
                </a:solidFill>
                <a:latin typeface="字魂35号-经典雅黑" panose="00000500000000000000" pitchFamily="2" charset="-122"/>
                <a:ea typeface="字魂35号-经典雅黑" panose="00000500000000000000" pitchFamily="2" charset="-122"/>
              </a:rPr>
              <a:t>汇报人：夏运宇　汪家振　周政　李瑶</a:t>
            </a:r>
            <a:endParaRPr lang="en-US" altLang="zh-CN"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cxnSp>
        <p:nvCxnSpPr>
          <p:cNvPr id="39" name="直接连接符 38"/>
          <p:cNvCxnSpPr/>
          <p:nvPr/>
        </p:nvCxnSpPr>
        <p:spPr>
          <a:xfrm>
            <a:off x="4734288" y="5971630"/>
            <a:ext cx="2850424"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4734288" y="6342207"/>
            <a:ext cx="2850424"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500" advClick="0" advTm="0">
        <p14:conveyor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2" presetClass="entr" presetSubtype="8"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8" fill="hold" nodeType="withEffect">
                                  <p:stCondLst>
                                    <p:cond delay="50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500"/>
                                        <p:tgtEl>
                                          <p:spTgt spid="4"/>
                                        </p:tgtEl>
                                      </p:cBhvr>
                                    </p:animEffect>
                                  </p:childTnLst>
                                </p:cTn>
                              </p:par>
                            </p:childTnLst>
                          </p:cTn>
                        </p:par>
                        <p:par>
                          <p:cTn id="14" fill="hold">
                            <p:stCondLst>
                              <p:cond delay="500"/>
                            </p:stCondLst>
                            <p:childTnLst>
                              <p:par>
                                <p:cTn id="15" presetID="22" presetClass="entr" presetSubtype="1" fill="hold" grpId="0" nodeType="after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up)">
                                      <p:cBhvr>
                                        <p:cTn id="17" dur="500"/>
                                        <p:tgtEl>
                                          <p:spTgt spid="26"/>
                                        </p:tgtEl>
                                      </p:cBhvr>
                                    </p:animEffect>
                                  </p:childTnLst>
                                </p:cTn>
                              </p:par>
                            </p:childTnLst>
                          </p:cTn>
                        </p:par>
                        <p:par>
                          <p:cTn id="18" fill="hold">
                            <p:stCondLst>
                              <p:cond delay="1000"/>
                            </p:stCondLst>
                            <p:childTnLst>
                              <p:par>
                                <p:cTn id="19" presetID="22" presetClass="entr" presetSubtype="1" fill="hold" grpId="0" nodeType="after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wipe(up)">
                                      <p:cBhvr>
                                        <p:cTn id="21" dur="500"/>
                                        <p:tgtEl>
                                          <p:spTgt spid="38"/>
                                        </p:tgtEl>
                                      </p:cBhvr>
                                    </p:animEffect>
                                  </p:childTnLst>
                                </p:cTn>
                              </p:par>
                            </p:childTnLst>
                          </p:cTn>
                        </p:par>
                        <p:par>
                          <p:cTn id="22" fill="hold">
                            <p:stCondLst>
                              <p:cond delay="1500"/>
                            </p:stCondLst>
                            <p:childTnLst>
                              <p:par>
                                <p:cTn id="23" presetID="22" presetClass="entr" presetSubtype="4" fill="hold" grpId="0" nodeType="afterEffect">
                                  <p:stCondLst>
                                    <p:cond delay="0"/>
                                  </p:stCondLst>
                                  <p:childTnLst>
                                    <p:set>
                                      <p:cBhvr>
                                        <p:cTn id="24" dur="1" fill="hold">
                                          <p:stCondLst>
                                            <p:cond delay="0"/>
                                          </p:stCondLst>
                                        </p:cTn>
                                        <p:tgtEl>
                                          <p:spTgt spid="50"/>
                                        </p:tgtEl>
                                        <p:attrNameLst>
                                          <p:attrName>style.visibility</p:attrName>
                                        </p:attrNameLst>
                                      </p:cBhvr>
                                      <p:to>
                                        <p:strVal val="visible"/>
                                      </p:to>
                                    </p:set>
                                    <p:animEffect transition="in" filter="wipe(down)">
                                      <p:cBhvr>
                                        <p:cTn id="25" dur="500"/>
                                        <p:tgtEl>
                                          <p:spTgt spid="50"/>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48"/>
                                        </p:tgtEl>
                                        <p:attrNameLst>
                                          <p:attrName>style.visibility</p:attrName>
                                        </p:attrNameLst>
                                      </p:cBhvr>
                                      <p:to>
                                        <p:strVal val="visible"/>
                                      </p:to>
                                    </p:set>
                                    <p:animEffect transition="in" filter="wipe(down)">
                                      <p:cBhvr>
                                        <p:cTn id="28" dur="500"/>
                                        <p:tgtEl>
                                          <p:spTgt spid="48"/>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wipe(down)">
                                      <p:cBhvr>
                                        <p:cTn id="31" dur="500"/>
                                        <p:tgtEl>
                                          <p:spTgt spid="43"/>
                                        </p:tgtEl>
                                      </p:cBhvr>
                                    </p:animEffect>
                                  </p:childTnLst>
                                </p:cTn>
                              </p:par>
                            </p:childTnLst>
                          </p:cTn>
                        </p:par>
                        <p:par>
                          <p:cTn id="32" fill="hold">
                            <p:stCondLst>
                              <p:cond delay="2000"/>
                            </p:stCondLst>
                            <p:childTnLst>
                              <p:par>
                                <p:cTn id="33" presetID="22" presetClass="entr" presetSubtype="8" fill="hold" grpId="0" nodeType="afterEffect">
                                  <p:stCondLst>
                                    <p:cond delay="0"/>
                                  </p:stCondLst>
                                  <p:childTnLst>
                                    <p:set>
                                      <p:cBhvr>
                                        <p:cTn id="34" dur="1" fill="hold">
                                          <p:stCondLst>
                                            <p:cond delay="0"/>
                                          </p:stCondLst>
                                        </p:cTn>
                                        <p:tgtEl>
                                          <p:spTgt spid="74"/>
                                        </p:tgtEl>
                                        <p:attrNameLst>
                                          <p:attrName>style.visibility</p:attrName>
                                        </p:attrNameLst>
                                      </p:cBhvr>
                                      <p:to>
                                        <p:strVal val="visible"/>
                                      </p:to>
                                    </p:set>
                                    <p:animEffect transition="in" filter="wipe(left)">
                                      <p:cBhvr>
                                        <p:cTn id="35" dur="500"/>
                                        <p:tgtEl>
                                          <p:spTgt spid="74"/>
                                        </p:tgtEl>
                                      </p:cBhvr>
                                    </p:animEffect>
                                  </p:childTnLst>
                                </p:cTn>
                              </p:par>
                            </p:childTnLst>
                          </p:cTn>
                        </p:par>
                        <p:par>
                          <p:cTn id="36" fill="hold">
                            <p:stCondLst>
                              <p:cond delay="2500"/>
                            </p:stCondLst>
                            <p:childTnLst>
                              <p:par>
                                <p:cTn id="37" presetID="22" presetClass="entr" presetSubtype="4" fill="hold" grpId="0" nodeType="afterEffect">
                                  <p:stCondLst>
                                    <p:cond delay="0"/>
                                  </p:stCondLst>
                                  <p:childTnLst>
                                    <p:set>
                                      <p:cBhvr>
                                        <p:cTn id="38" dur="1" fill="hold">
                                          <p:stCondLst>
                                            <p:cond delay="0"/>
                                          </p:stCondLst>
                                        </p:cTn>
                                        <p:tgtEl>
                                          <p:spTgt spid="60"/>
                                        </p:tgtEl>
                                        <p:attrNameLst>
                                          <p:attrName>style.visibility</p:attrName>
                                        </p:attrNameLst>
                                      </p:cBhvr>
                                      <p:to>
                                        <p:strVal val="visible"/>
                                      </p:to>
                                    </p:set>
                                    <p:animEffect transition="in" filter="wipe(down)">
                                      <p:cBhvr>
                                        <p:cTn id="39" dur="500"/>
                                        <p:tgtEl>
                                          <p:spTgt spid="60"/>
                                        </p:tgtEl>
                                      </p:cBhvr>
                                    </p:animEffect>
                                  </p:childTnLst>
                                </p:cTn>
                              </p:par>
                              <p:par>
                                <p:cTn id="40" presetID="22" presetClass="entr" presetSubtype="1" fill="hold" grpId="0" nodeType="withEffect">
                                  <p:stCondLst>
                                    <p:cond delay="0"/>
                                  </p:stCondLst>
                                  <p:childTnLst>
                                    <p:set>
                                      <p:cBhvr>
                                        <p:cTn id="41" dur="1" fill="hold">
                                          <p:stCondLst>
                                            <p:cond delay="0"/>
                                          </p:stCondLst>
                                        </p:cTn>
                                        <p:tgtEl>
                                          <p:spTgt spid="71"/>
                                        </p:tgtEl>
                                        <p:attrNameLst>
                                          <p:attrName>style.visibility</p:attrName>
                                        </p:attrNameLst>
                                      </p:cBhvr>
                                      <p:to>
                                        <p:strVal val="visible"/>
                                      </p:to>
                                    </p:set>
                                    <p:animEffect transition="in" filter="wipe(up)">
                                      <p:cBhvr>
                                        <p:cTn id="42" dur="500"/>
                                        <p:tgtEl>
                                          <p:spTgt spid="71"/>
                                        </p:tgtEl>
                                      </p:cBhvr>
                                    </p:animEffect>
                                  </p:childTnLst>
                                </p:cTn>
                              </p:par>
                            </p:childTnLst>
                          </p:cTn>
                        </p:par>
                        <p:par>
                          <p:cTn id="43" fill="hold">
                            <p:stCondLst>
                              <p:cond delay="3000"/>
                            </p:stCondLst>
                            <p:childTnLst>
                              <p:par>
                                <p:cTn id="44" presetID="22" presetClass="entr" presetSubtype="1" fill="hold" grpId="0" nodeType="afterEffect">
                                  <p:stCondLst>
                                    <p:cond delay="0"/>
                                  </p:stCondLst>
                                  <p:childTnLst>
                                    <p:set>
                                      <p:cBhvr>
                                        <p:cTn id="45" dur="1" fill="hold">
                                          <p:stCondLst>
                                            <p:cond delay="0"/>
                                          </p:stCondLst>
                                        </p:cTn>
                                        <p:tgtEl>
                                          <p:spTgt spid="53"/>
                                        </p:tgtEl>
                                        <p:attrNameLst>
                                          <p:attrName>style.visibility</p:attrName>
                                        </p:attrNameLst>
                                      </p:cBhvr>
                                      <p:to>
                                        <p:strVal val="visible"/>
                                      </p:to>
                                    </p:set>
                                    <p:animEffect transition="in" filter="wipe(up)">
                                      <p:cBhvr>
                                        <p:cTn id="46" dur="500"/>
                                        <p:tgtEl>
                                          <p:spTgt spid="53"/>
                                        </p:tgtEl>
                                      </p:cBhvr>
                                    </p:animEffect>
                                  </p:childTnLst>
                                </p:cTn>
                              </p:par>
                              <p:par>
                                <p:cTn id="47" presetID="22" presetClass="entr" presetSubtype="4" fill="hold"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wipe(down)">
                                      <p:cBhvr>
                                        <p:cTn id="49" dur="500"/>
                                        <p:tgtEl>
                                          <p:spTgt spid="11"/>
                                        </p:tgtEl>
                                      </p:cBhvr>
                                    </p:animEffect>
                                  </p:childTnLst>
                                </p:cTn>
                              </p:par>
                            </p:childTnLst>
                          </p:cTn>
                        </p:par>
                        <p:par>
                          <p:cTn id="50" fill="hold">
                            <p:stCondLst>
                              <p:cond delay="3500"/>
                            </p:stCondLst>
                            <p:childTnLst>
                              <p:par>
                                <p:cTn id="51" presetID="16" presetClass="entr" presetSubtype="42" fill="hold" grpId="0" nodeType="after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barn(outHorizontal)">
                                      <p:cBhvr>
                                        <p:cTn id="53" dur="500"/>
                                        <p:tgtEl>
                                          <p:spTgt spid="13"/>
                                        </p:tgtEl>
                                      </p:cBhvr>
                                    </p:animEffect>
                                  </p:childTnLst>
                                </p:cTn>
                              </p:par>
                            </p:childTnLst>
                          </p:cTn>
                        </p:par>
                        <p:par>
                          <p:cTn id="54" fill="hold">
                            <p:stCondLst>
                              <p:cond delay="4000"/>
                            </p:stCondLst>
                            <p:childTnLst>
                              <p:par>
                                <p:cTn id="55" presetID="42" presetClass="entr" presetSubtype="0" fill="hold" grpId="0"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fade">
                                      <p:cBhvr>
                                        <p:cTn id="57" dur="750"/>
                                        <p:tgtEl>
                                          <p:spTgt spid="14"/>
                                        </p:tgtEl>
                                      </p:cBhvr>
                                    </p:animEffect>
                                    <p:anim calcmode="lin" valueType="num">
                                      <p:cBhvr>
                                        <p:cTn id="58" dur="750" fill="hold"/>
                                        <p:tgtEl>
                                          <p:spTgt spid="14"/>
                                        </p:tgtEl>
                                        <p:attrNameLst>
                                          <p:attrName>ppt_x</p:attrName>
                                        </p:attrNameLst>
                                      </p:cBhvr>
                                      <p:tavLst>
                                        <p:tav tm="0">
                                          <p:val>
                                            <p:strVal val="#ppt_x"/>
                                          </p:val>
                                        </p:tav>
                                        <p:tav tm="100000">
                                          <p:val>
                                            <p:strVal val="#ppt_x"/>
                                          </p:val>
                                        </p:tav>
                                      </p:tavLst>
                                    </p:anim>
                                    <p:anim calcmode="lin" valueType="num">
                                      <p:cBhvr>
                                        <p:cTn id="59" dur="750" fill="hold"/>
                                        <p:tgtEl>
                                          <p:spTgt spid="14"/>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fade">
                                      <p:cBhvr>
                                        <p:cTn id="62" dur="750"/>
                                        <p:tgtEl>
                                          <p:spTgt spid="15"/>
                                        </p:tgtEl>
                                      </p:cBhvr>
                                    </p:animEffect>
                                    <p:anim calcmode="lin" valueType="num">
                                      <p:cBhvr>
                                        <p:cTn id="63" dur="750" fill="hold"/>
                                        <p:tgtEl>
                                          <p:spTgt spid="15"/>
                                        </p:tgtEl>
                                        <p:attrNameLst>
                                          <p:attrName>ppt_x</p:attrName>
                                        </p:attrNameLst>
                                      </p:cBhvr>
                                      <p:tavLst>
                                        <p:tav tm="0">
                                          <p:val>
                                            <p:strVal val="#ppt_x"/>
                                          </p:val>
                                        </p:tav>
                                        <p:tav tm="100000">
                                          <p:val>
                                            <p:strVal val="#ppt_x"/>
                                          </p:val>
                                        </p:tav>
                                      </p:tavLst>
                                    </p:anim>
                                    <p:anim calcmode="lin" valueType="num">
                                      <p:cBhvr>
                                        <p:cTn id="64" dur="750" fill="hold"/>
                                        <p:tgtEl>
                                          <p:spTgt spid="15"/>
                                        </p:tgtEl>
                                        <p:attrNameLst>
                                          <p:attrName>ppt_y</p:attrName>
                                        </p:attrNameLst>
                                      </p:cBhvr>
                                      <p:tavLst>
                                        <p:tav tm="0">
                                          <p:val>
                                            <p:strVal val="#ppt_y-.1"/>
                                          </p:val>
                                        </p:tav>
                                        <p:tav tm="100000">
                                          <p:val>
                                            <p:strVal val="#ppt_y"/>
                                          </p:val>
                                        </p:tav>
                                      </p:tavLst>
                                    </p:anim>
                                  </p:childTnLst>
                                </p:cTn>
                              </p:par>
                            </p:childTnLst>
                          </p:cTn>
                        </p:par>
                        <p:par>
                          <p:cTn id="65" fill="hold">
                            <p:stCondLst>
                              <p:cond delay="5000"/>
                            </p:stCondLst>
                            <p:childTnLst>
                              <p:par>
                                <p:cTn id="66" presetID="14" presetClass="entr" presetSubtype="10" fill="hold" grpId="0" nodeType="afterEffect">
                                  <p:stCondLst>
                                    <p:cond delay="0"/>
                                  </p:stCondLst>
                                  <p:childTnLst>
                                    <p:set>
                                      <p:cBhvr>
                                        <p:cTn id="67" dur="1" fill="hold">
                                          <p:stCondLst>
                                            <p:cond delay="0"/>
                                          </p:stCondLst>
                                        </p:cTn>
                                        <p:tgtEl>
                                          <p:spTgt spid="16"/>
                                        </p:tgtEl>
                                        <p:attrNameLst>
                                          <p:attrName>style.visibility</p:attrName>
                                        </p:attrNameLst>
                                      </p:cBhvr>
                                      <p:to>
                                        <p:strVal val="visible"/>
                                      </p:to>
                                    </p:set>
                                    <p:animEffect transition="in" filter="randombar(horizontal)">
                                      <p:cBhvr>
                                        <p:cTn id="68" dur="500"/>
                                        <p:tgtEl>
                                          <p:spTgt spid="16"/>
                                        </p:tgtEl>
                                      </p:cBhvr>
                                    </p:animEffect>
                                  </p:childTnLst>
                                </p:cTn>
                              </p:par>
                            </p:childTnLst>
                          </p:cTn>
                        </p:par>
                        <p:par>
                          <p:cTn id="69" fill="hold">
                            <p:stCondLst>
                              <p:cond delay="5500"/>
                            </p:stCondLst>
                            <p:childTnLst>
                              <p:par>
                                <p:cTn id="70" presetID="10" presetClass="entr" presetSubtype="0" fill="hold" nodeType="afterEffect">
                                  <p:stCondLst>
                                    <p:cond delay="0"/>
                                  </p:stCondLst>
                                  <p:childTnLst>
                                    <p:set>
                                      <p:cBhvr>
                                        <p:cTn id="71" dur="1" fill="hold">
                                          <p:stCondLst>
                                            <p:cond delay="0"/>
                                          </p:stCondLst>
                                        </p:cTn>
                                        <p:tgtEl>
                                          <p:spTgt spid="8"/>
                                        </p:tgtEl>
                                        <p:attrNameLst>
                                          <p:attrName>style.visibility</p:attrName>
                                        </p:attrNameLst>
                                      </p:cBhvr>
                                      <p:to>
                                        <p:strVal val="visible"/>
                                      </p:to>
                                    </p:set>
                                    <p:animEffect transition="in" filter="fade">
                                      <p:cBhvr>
                                        <p:cTn id="72" dur="500"/>
                                        <p:tgtEl>
                                          <p:spTgt spid="8"/>
                                        </p:tgtEl>
                                      </p:cBhvr>
                                    </p:animEffect>
                                  </p:childTnLst>
                                </p:cTn>
                              </p:par>
                            </p:childTnLst>
                          </p:cTn>
                        </p:par>
                        <p:par>
                          <p:cTn id="73" fill="hold">
                            <p:stCondLst>
                              <p:cond delay="6000"/>
                            </p:stCondLst>
                            <p:childTnLst>
                              <p:par>
                                <p:cTn id="74" presetID="14" presetClass="entr" presetSubtype="10" fill="hold" nodeType="afterEffect">
                                  <p:stCondLst>
                                    <p:cond delay="0"/>
                                  </p:stCondLst>
                                  <p:childTnLst>
                                    <p:set>
                                      <p:cBhvr>
                                        <p:cTn id="75" dur="1" fill="hold">
                                          <p:stCondLst>
                                            <p:cond delay="0"/>
                                          </p:stCondLst>
                                        </p:cTn>
                                        <p:tgtEl>
                                          <p:spTgt spid="39"/>
                                        </p:tgtEl>
                                        <p:attrNameLst>
                                          <p:attrName>style.visibility</p:attrName>
                                        </p:attrNameLst>
                                      </p:cBhvr>
                                      <p:to>
                                        <p:strVal val="visible"/>
                                      </p:to>
                                    </p:set>
                                    <p:animEffect transition="in" filter="randombar(horizontal)">
                                      <p:cBhvr>
                                        <p:cTn id="76" dur="500"/>
                                        <p:tgtEl>
                                          <p:spTgt spid="39"/>
                                        </p:tgtEl>
                                      </p:cBhvr>
                                    </p:animEffect>
                                  </p:childTnLst>
                                </p:cTn>
                              </p:par>
                              <p:par>
                                <p:cTn id="77" presetID="14" presetClass="entr" presetSubtype="10" fill="hold" nodeType="withEffect">
                                  <p:stCondLst>
                                    <p:cond delay="0"/>
                                  </p:stCondLst>
                                  <p:childTnLst>
                                    <p:set>
                                      <p:cBhvr>
                                        <p:cTn id="78" dur="1" fill="hold">
                                          <p:stCondLst>
                                            <p:cond delay="0"/>
                                          </p:stCondLst>
                                        </p:cTn>
                                        <p:tgtEl>
                                          <p:spTgt spid="40"/>
                                        </p:tgtEl>
                                        <p:attrNameLst>
                                          <p:attrName>style.visibility</p:attrName>
                                        </p:attrNameLst>
                                      </p:cBhvr>
                                      <p:to>
                                        <p:strVal val="visible"/>
                                      </p:to>
                                    </p:set>
                                    <p:animEffect transition="in" filter="randombar(horizontal)">
                                      <p:cBhvr>
                                        <p:cTn id="79" dur="500"/>
                                        <p:tgtEl>
                                          <p:spTgt spid="40"/>
                                        </p:tgtEl>
                                      </p:cBhvr>
                                    </p:animEffect>
                                  </p:childTnLst>
                                </p:cTn>
                              </p:par>
                            </p:childTnLst>
                          </p:cTn>
                        </p:par>
                        <p:par>
                          <p:cTn id="80" fill="hold">
                            <p:stCondLst>
                              <p:cond delay="6500"/>
                            </p:stCondLst>
                            <p:childTnLst>
                              <p:par>
                                <p:cTn id="81" presetID="14" presetClass="entr" presetSubtype="10" fill="hold" grpId="0" nodeType="afterEffect">
                                  <p:stCondLst>
                                    <p:cond delay="0"/>
                                  </p:stCondLst>
                                  <p:childTnLst>
                                    <p:set>
                                      <p:cBhvr>
                                        <p:cTn id="82" dur="1" fill="hold">
                                          <p:stCondLst>
                                            <p:cond delay="0"/>
                                          </p:stCondLst>
                                        </p:cTn>
                                        <p:tgtEl>
                                          <p:spTgt spid="37"/>
                                        </p:tgtEl>
                                        <p:attrNameLst>
                                          <p:attrName>style.visibility</p:attrName>
                                        </p:attrNameLst>
                                      </p:cBhvr>
                                      <p:to>
                                        <p:strVal val="visible"/>
                                      </p:to>
                                    </p:set>
                                    <p:animEffect transition="in" filter="randombar(horizontal)">
                                      <p:cBhvr>
                                        <p:cTn id="8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 grpId="0" animBg="1"/>
      <p:bldP spid="26" grpId="0" animBg="1"/>
      <p:bldP spid="71" grpId="0" animBg="1"/>
      <p:bldP spid="60" grpId="0" animBg="1"/>
      <p:bldP spid="74" grpId="0" animBg="1"/>
      <p:bldP spid="38" grpId="0" animBg="1"/>
      <p:bldP spid="48" grpId="0" animBg="1"/>
      <p:bldP spid="50" grpId="0" animBg="1"/>
      <p:bldP spid="43" grpId="0" animBg="1"/>
      <p:bldP spid="13" grpId="0" animBg="1"/>
      <p:bldP spid="14" grpId="0"/>
      <p:bldP spid="15" grpId="0"/>
      <p:bldP spid="16" grpId="0" animBg="1"/>
      <p:bldP spid="3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350519" y="0"/>
            <a:ext cx="868680" cy="761999"/>
          </a:xfrm>
          <a:prstGeom prst="parallelogram">
            <a:avLst>
              <a:gd name="adj" fmla="val 43185"/>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347241" y="0"/>
            <a:ext cx="2604303" cy="185195"/>
          </a:xfrm>
          <a:custGeom>
            <a:avLst/>
            <a:gdLst>
              <a:gd name="connsiteX0" fmla="*/ 0 w 2604303"/>
              <a:gd name="connsiteY0" fmla="*/ 0 h 185195"/>
              <a:gd name="connsiteX1" fmla="*/ 2604303 w 2604303"/>
              <a:gd name="connsiteY1" fmla="*/ 0 h 185195"/>
              <a:gd name="connsiteX2" fmla="*/ 2604303 w 2604303"/>
              <a:gd name="connsiteY2" fmla="*/ 185195 h 185195"/>
              <a:gd name="connsiteX3" fmla="*/ 0 w 2604303"/>
              <a:gd name="connsiteY3" fmla="*/ 185195 h 185195"/>
              <a:gd name="connsiteX4" fmla="*/ 0 w 2604303"/>
              <a:gd name="connsiteY4" fmla="*/ 0 h 185195"/>
              <a:gd name="connsiteX0-1" fmla="*/ 0 w 2604303"/>
              <a:gd name="connsiteY0-2" fmla="*/ 0 h 185195"/>
              <a:gd name="connsiteX1-3" fmla="*/ 2604303 w 2604303"/>
              <a:gd name="connsiteY1-4" fmla="*/ 0 h 185195"/>
              <a:gd name="connsiteX2-5" fmla="*/ 2512863 w 2604303"/>
              <a:gd name="connsiteY2-6" fmla="*/ 185195 h 185195"/>
              <a:gd name="connsiteX3-7" fmla="*/ 0 w 2604303"/>
              <a:gd name="connsiteY3-8" fmla="*/ 185195 h 185195"/>
              <a:gd name="connsiteX4-9" fmla="*/ 0 w 2604303"/>
              <a:gd name="connsiteY4-10" fmla="*/ 0 h 1851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604303" h="185195">
                <a:moveTo>
                  <a:pt x="0" y="0"/>
                </a:moveTo>
                <a:lnTo>
                  <a:pt x="2604303" y="0"/>
                </a:lnTo>
                <a:lnTo>
                  <a:pt x="2512863" y="185195"/>
                </a:lnTo>
                <a:lnTo>
                  <a:pt x="0" y="185195"/>
                </a:lnTo>
                <a:lnTo>
                  <a:pt x="0" y="0"/>
                </a:lnTo>
                <a:close/>
              </a:path>
            </a:pathLst>
          </a:cu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平行四边形 5"/>
          <p:cNvSpPr/>
          <p:nvPr/>
        </p:nvSpPr>
        <p:spPr>
          <a:xfrm>
            <a:off x="137162" y="90238"/>
            <a:ext cx="662938" cy="581524"/>
          </a:xfrm>
          <a:prstGeom prst="parallelogram">
            <a:avLst>
              <a:gd name="adj" fmla="val 43185"/>
            </a:avLst>
          </a:prstGeom>
          <a:gradFill>
            <a:gsLst>
              <a:gs pos="0">
                <a:srgbClr val="034581"/>
              </a:gs>
              <a:gs pos="100000">
                <a:srgbClr val="6CAFEF"/>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平行四边形 6"/>
          <p:cNvSpPr/>
          <p:nvPr/>
        </p:nvSpPr>
        <p:spPr>
          <a:xfrm>
            <a:off x="2337751" y="223989"/>
            <a:ext cx="465739" cy="408543"/>
          </a:xfrm>
          <a:prstGeom prst="parallelogram">
            <a:avLst>
              <a:gd name="adj" fmla="val 43185"/>
            </a:avLst>
          </a:prstGeom>
          <a:gradFill>
            <a:gsLst>
              <a:gs pos="0">
                <a:srgbClr val="6CAFEF">
                  <a:alpha val="50000"/>
                </a:srgbClr>
              </a:gs>
              <a:gs pos="100000">
                <a:srgbClr val="FFFFF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平行四边形 7"/>
          <p:cNvSpPr/>
          <p:nvPr/>
        </p:nvSpPr>
        <p:spPr>
          <a:xfrm>
            <a:off x="2713309" y="0"/>
            <a:ext cx="465739" cy="761999"/>
          </a:xfrm>
          <a:prstGeom prst="parallelogram">
            <a:avLst>
              <a:gd name="adj" fmla="val 64760"/>
            </a:avLst>
          </a:prstGeom>
          <a:gradFill>
            <a:gsLst>
              <a:gs pos="0">
                <a:srgbClr val="6CAFEF">
                  <a:alpha val="50000"/>
                </a:srgbClr>
              </a:gs>
              <a:gs pos="100000">
                <a:srgbClr val="FFFFF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平行四边形 8"/>
          <p:cNvSpPr/>
          <p:nvPr/>
        </p:nvSpPr>
        <p:spPr>
          <a:xfrm>
            <a:off x="-56225" y="402311"/>
            <a:ext cx="386773" cy="339275"/>
          </a:xfrm>
          <a:prstGeom prst="parallelogram">
            <a:avLst>
              <a:gd name="adj" fmla="val 43185"/>
            </a:avLst>
          </a:pr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平行四边形 9"/>
          <p:cNvSpPr/>
          <p:nvPr/>
        </p:nvSpPr>
        <p:spPr>
          <a:xfrm>
            <a:off x="-28317" y="147908"/>
            <a:ext cx="305524" cy="268004"/>
          </a:xfrm>
          <a:prstGeom prst="parallelogram">
            <a:avLst>
              <a:gd name="adj" fmla="val 43185"/>
            </a:avLst>
          </a:pr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1" name="直接连接符 10"/>
          <p:cNvCxnSpPr/>
          <p:nvPr/>
        </p:nvCxnSpPr>
        <p:spPr>
          <a:xfrm>
            <a:off x="518161" y="761999"/>
            <a:ext cx="11450062" cy="0"/>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11471626" y="595594"/>
            <a:ext cx="465739" cy="121286"/>
            <a:chOff x="11369042" y="568879"/>
            <a:chExt cx="568324" cy="148001"/>
          </a:xfrm>
        </p:grpSpPr>
        <p:sp>
          <p:nvSpPr>
            <p:cNvPr id="13" name="平行四边形 12"/>
            <p:cNvSpPr/>
            <p:nvPr/>
          </p:nvSpPr>
          <p:spPr>
            <a:xfrm>
              <a:off x="11369042" y="568879"/>
              <a:ext cx="284162" cy="148001"/>
            </a:xfrm>
            <a:prstGeom prst="parallelogram">
              <a:avLst>
                <a:gd name="adj" fmla="val 43185"/>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平行四边形 13"/>
            <p:cNvSpPr/>
            <p:nvPr/>
          </p:nvSpPr>
          <p:spPr>
            <a:xfrm>
              <a:off x="11653204" y="568879"/>
              <a:ext cx="284162" cy="148001"/>
            </a:xfrm>
            <a:prstGeom prst="parallelogram">
              <a:avLst>
                <a:gd name="adj" fmla="val 43185"/>
              </a:avLst>
            </a:prstGeom>
            <a:solidFill>
              <a:srgbClr val="8E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5" name="文本框 14"/>
          <p:cNvSpPr txBox="1"/>
          <p:nvPr/>
        </p:nvSpPr>
        <p:spPr>
          <a:xfrm>
            <a:off x="788161" y="189451"/>
            <a:ext cx="1780120" cy="523220"/>
          </a:xfrm>
          <a:prstGeom prst="rect">
            <a:avLst/>
          </a:prstGeom>
          <a:noFill/>
        </p:spPr>
        <p:txBody>
          <a:bodyPr wrap="square" rtlCol="0">
            <a:spAutoFit/>
          </a:bodyPr>
          <a:lstStyle/>
          <a:p>
            <a:pPr algn="dist"/>
            <a:r>
              <a:rPr lang="zh-CN" altLang="en-US" sz="2800" dirty="0">
                <a:solidFill>
                  <a:schemeClr val="tx1">
                    <a:lumMod val="75000"/>
                    <a:lumOff val="25000"/>
                  </a:schemeClr>
                </a:solidFill>
                <a:latin typeface="黑体" panose="02010609060101010101" pitchFamily="49" charset="-122"/>
                <a:ea typeface="黑体" panose="02010609060101010101" pitchFamily="49" charset="-122"/>
              </a:rPr>
              <a:t>项目简介</a:t>
            </a:r>
          </a:p>
        </p:txBody>
      </p:sp>
      <p:sp>
        <p:nvSpPr>
          <p:cNvPr id="16" name="文本框 15"/>
          <p:cNvSpPr txBox="1"/>
          <p:nvPr/>
        </p:nvSpPr>
        <p:spPr>
          <a:xfrm>
            <a:off x="2544797" y="405460"/>
            <a:ext cx="1780120" cy="261610"/>
          </a:xfrm>
          <a:prstGeom prst="rect">
            <a:avLst/>
          </a:prstGeom>
          <a:noFill/>
        </p:spPr>
        <p:txBody>
          <a:bodyPr wrap="square" rtlCol="0">
            <a:spAutoFit/>
          </a:bodyPr>
          <a:lstStyle/>
          <a:p>
            <a:pPr algn="dist"/>
            <a:r>
              <a:rPr lang="en-US" altLang="zh-CN" sz="1100" dirty="0">
                <a:solidFill>
                  <a:schemeClr val="tx1">
                    <a:lumMod val="75000"/>
                    <a:lumOff val="25000"/>
                  </a:schemeClr>
                </a:solidFill>
                <a:latin typeface="字魂35号-经典雅黑" panose="00000500000000000000" pitchFamily="2" charset="-122"/>
                <a:ea typeface="字魂35号-经典雅黑" panose="00000500000000000000" pitchFamily="2" charset="-122"/>
              </a:rPr>
              <a:t>ADD THE TITLE</a:t>
            </a:r>
            <a:endParaRPr lang="zh-CN" altLang="en-US" sz="16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18" name="矩形 17"/>
          <p:cNvSpPr/>
          <p:nvPr/>
        </p:nvSpPr>
        <p:spPr>
          <a:xfrm>
            <a:off x="932180" y="2438392"/>
            <a:ext cx="10957560" cy="2592733"/>
          </a:xfrm>
          <a:prstGeom prst="rect">
            <a:avLst/>
          </a:prstGeom>
          <a:solidFill>
            <a:srgbClr val="DFEB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46668" y="2661931"/>
            <a:ext cx="402598" cy="402596"/>
            <a:chOff x="1357833" y="1607785"/>
            <a:chExt cx="3642430" cy="3642430"/>
          </a:xfrm>
        </p:grpSpPr>
        <p:sp>
          <p:nvSpPr>
            <p:cNvPr id="85" name="椭圆 84"/>
            <p:cNvSpPr/>
            <p:nvPr/>
          </p:nvSpPr>
          <p:spPr>
            <a:xfrm>
              <a:off x="1357833" y="1607785"/>
              <a:ext cx="3642430" cy="364243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6" name="椭圆 85"/>
            <p:cNvSpPr/>
            <p:nvPr/>
          </p:nvSpPr>
          <p:spPr>
            <a:xfrm>
              <a:off x="2173873" y="2423830"/>
              <a:ext cx="2010358" cy="2010350"/>
            </a:xfrm>
            <a:prstGeom prst="ellipse">
              <a:avLst/>
            </a:prstGeom>
            <a:solidFill>
              <a:srgbClr val="035CAC"/>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87" name="TextBox 53"/>
          <p:cNvSpPr txBox="1"/>
          <p:nvPr/>
        </p:nvSpPr>
        <p:spPr>
          <a:xfrm>
            <a:off x="1509542" y="2661931"/>
            <a:ext cx="9387557" cy="2027222"/>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l">
              <a:lnSpc>
                <a:spcPct val="150000"/>
              </a:lnSpc>
            </a:pPr>
            <a:r>
              <a:rPr lang="zh-CN" altLang="en-US" sz="1800" dirty="0">
                <a:latin typeface="黑体" panose="02010609060101010101" pitchFamily="49" charset="-122"/>
                <a:ea typeface="黑体" panose="02010609060101010101" pitchFamily="49" charset="-122"/>
              </a:rPr>
              <a:t>电力行业关于电费的征收是一项基本的工作，传统的征收方法是依靠各居民小区分片管理，每月依靠人员上门登记电费度数，下发收费单。居民在收到收费单后到管理部门或银行交费。对于电力主管部门而言，电量消耗、收费情况的统计都需要大量的人力物力，而且还不能做到相当准确。采用自动识别设备可以有效的提高工作效率、不需要大量的工作就可以完成每月的电表计费工作。而且利用计算机系统的软件处理，生成各种报表，有利于提高管理决策。</a:t>
            </a:r>
            <a:endParaRPr lang="en-US" altLang="zh-CN" sz="1800" dirty="0">
              <a:solidFill>
                <a:schemeClr val="tx1">
                  <a:lumMod val="75000"/>
                  <a:lumOff val="25000"/>
                </a:schemeClr>
              </a:solidFill>
              <a:latin typeface="黑体" panose="02010609060101010101" pitchFamily="49" charset="-122"/>
              <a:ea typeface="黑体" panose="02010609060101010101" pitchFamily="49" charset="-122"/>
            </a:endParaRPr>
          </a:p>
        </p:txBody>
      </p:sp>
      <p:sp>
        <p:nvSpPr>
          <p:cNvPr id="24" name="矩形 23"/>
          <p:cNvSpPr/>
          <p:nvPr/>
        </p:nvSpPr>
        <p:spPr>
          <a:xfrm>
            <a:off x="735128" y="2974331"/>
            <a:ext cx="45719" cy="1265190"/>
          </a:xfrm>
          <a:prstGeom prst="rect">
            <a:avLst/>
          </a:pr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14:conveyor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outHorizontal)">
                                      <p:cBhvr>
                                        <p:cTn id="7" dur="500"/>
                                        <p:tgtEl>
                                          <p:spTgt spid="2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up)">
                                      <p:cBhvr>
                                        <p:cTn id="11" dur="500"/>
                                        <p:tgtEl>
                                          <p:spTgt spid="18"/>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84"/>
                                        </p:tgtEl>
                                        <p:attrNameLst>
                                          <p:attrName>style.visibility</p:attrName>
                                        </p:attrNameLst>
                                      </p:cBhvr>
                                      <p:to>
                                        <p:strVal val="visible"/>
                                      </p:to>
                                    </p:set>
                                    <p:anim calcmode="lin" valueType="num">
                                      <p:cBhvr>
                                        <p:cTn id="15" dur="500" fill="hold"/>
                                        <p:tgtEl>
                                          <p:spTgt spid="84"/>
                                        </p:tgtEl>
                                        <p:attrNameLst>
                                          <p:attrName>ppt_w</p:attrName>
                                        </p:attrNameLst>
                                      </p:cBhvr>
                                      <p:tavLst>
                                        <p:tav tm="0">
                                          <p:val>
                                            <p:fltVal val="0"/>
                                          </p:val>
                                        </p:tav>
                                        <p:tav tm="100000">
                                          <p:val>
                                            <p:strVal val="#ppt_w"/>
                                          </p:val>
                                        </p:tav>
                                      </p:tavLst>
                                    </p:anim>
                                    <p:anim calcmode="lin" valueType="num">
                                      <p:cBhvr>
                                        <p:cTn id="16" dur="500" fill="hold"/>
                                        <p:tgtEl>
                                          <p:spTgt spid="84"/>
                                        </p:tgtEl>
                                        <p:attrNameLst>
                                          <p:attrName>ppt_h</p:attrName>
                                        </p:attrNameLst>
                                      </p:cBhvr>
                                      <p:tavLst>
                                        <p:tav tm="0">
                                          <p:val>
                                            <p:fltVal val="0"/>
                                          </p:val>
                                        </p:tav>
                                        <p:tav tm="100000">
                                          <p:val>
                                            <p:strVal val="#ppt_h"/>
                                          </p:val>
                                        </p:tav>
                                      </p:tavLst>
                                    </p:anim>
                                    <p:animEffect transition="in" filter="fade">
                                      <p:cBhvr>
                                        <p:cTn id="17" dur="500"/>
                                        <p:tgtEl>
                                          <p:spTgt spid="84"/>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87"/>
                                        </p:tgtEl>
                                        <p:attrNameLst>
                                          <p:attrName>style.visibility</p:attrName>
                                        </p:attrNameLst>
                                      </p:cBhvr>
                                      <p:to>
                                        <p:strVal val="visible"/>
                                      </p:to>
                                    </p:set>
                                    <p:animEffect transition="in" filter="wipe(left)">
                                      <p:cBhvr>
                                        <p:cTn id="21"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87" grpId="0"/>
      <p:bldP spid="2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等腰三角形 15"/>
          <p:cNvSpPr/>
          <p:nvPr/>
        </p:nvSpPr>
        <p:spPr>
          <a:xfrm>
            <a:off x="852415" y="3975149"/>
            <a:ext cx="5757138" cy="2882851"/>
          </a:xfrm>
          <a:prstGeom prst="triangle">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任意多边形: 形状 3"/>
          <p:cNvSpPr/>
          <p:nvPr/>
        </p:nvSpPr>
        <p:spPr>
          <a:xfrm rot="18882546">
            <a:off x="2524483" y="-1571385"/>
            <a:ext cx="2164020" cy="5303070"/>
          </a:xfrm>
          <a:custGeom>
            <a:avLst/>
            <a:gdLst>
              <a:gd name="connsiteX0" fmla="*/ 0 w 1316181"/>
              <a:gd name="connsiteY0" fmla="*/ 0 h 5174085"/>
              <a:gd name="connsiteX1" fmla="*/ 1316181 w 1316181"/>
              <a:gd name="connsiteY1" fmla="*/ 1329614 h 5174085"/>
              <a:gd name="connsiteX2" fmla="*/ 1316181 w 1316181"/>
              <a:gd name="connsiteY2" fmla="*/ 5174085 h 5174085"/>
              <a:gd name="connsiteX3" fmla="*/ 0 w 1316181"/>
              <a:gd name="connsiteY3" fmla="*/ 5174085 h 5174085"/>
              <a:gd name="connsiteX0-1" fmla="*/ 0 w 1316181"/>
              <a:gd name="connsiteY0-2" fmla="*/ 0 h 5303070"/>
              <a:gd name="connsiteX1-3" fmla="*/ 1316181 w 1316181"/>
              <a:gd name="connsiteY1-4" fmla="*/ 1329614 h 5303070"/>
              <a:gd name="connsiteX2-5" fmla="*/ 1276456 w 1316181"/>
              <a:gd name="connsiteY2-6" fmla="*/ 5303070 h 5303070"/>
              <a:gd name="connsiteX3-7" fmla="*/ 0 w 1316181"/>
              <a:gd name="connsiteY3-8" fmla="*/ 5174085 h 5303070"/>
              <a:gd name="connsiteX4" fmla="*/ 0 w 1316181"/>
              <a:gd name="connsiteY4" fmla="*/ 0 h 5303070"/>
              <a:gd name="connsiteX0-9" fmla="*/ 0 w 1316181"/>
              <a:gd name="connsiteY0-10" fmla="*/ 0 h 5303070"/>
              <a:gd name="connsiteX1-11" fmla="*/ 1316181 w 1316181"/>
              <a:gd name="connsiteY1-12" fmla="*/ 1329614 h 5303070"/>
              <a:gd name="connsiteX2-13" fmla="*/ 1276456 w 1316181"/>
              <a:gd name="connsiteY2-14" fmla="*/ 5303070 h 5303070"/>
              <a:gd name="connsiteX3-15" fmla="*/ 0 w 1316181"/>
              <a:gd name="connsiteY3-16" fmla="*/ 5174085 h 5303070"/>
              <a:gd name="connsiteX4-17" fmla="*/ 0 w 1316181"/>
              <a:gd name="connsiteY4-18" fmla="*/ 0 h 5303070"/>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1316181" h="5303070">
                <a:moveTo>
                  <a:pt x="0" y="0"/>
                </a:moveTo>
                <a:lnTo>
                  <a:pt x="1316181" y="1329614"/>
                </a:lnTo>
                <a:lnTo>
                  <a:pt x="1276456" y="5303070"/>
                </a:lnTo>
                <a:lnTo>
                  <a:pt x="0" y="5174085"/>
                </a:lnTo>
                <a:lnTo>
                  <a:pt x="0" y="0"/>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等腰三角形 4"/>
          <p:cNvSpPr/>
          <p:nvPr/>
        </p:nvSpPr>
        <p:spPr>
          <a:xfrm rot="5400000">
            <a:off x="-1813867" y="2024228"/>
            <a:ext cx="5757138" cy="2882851"/>
          </a:xfrm>
          <a:prstGeom prst="triangle">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任意多边形: 形状 5"/>
          <p:cNvSpPr/>
          <p:nvPr/>
        </p:nvSpPr>
        <p:spPr>
          <a:xfrm rot="2646992">
            <a:off x="-63113" y="2394005"/>
            <a:ext cx="1462827" cy="5745210"/>
          </a:xfrm>
          <a:custGeom>
            <a:avLst/>
            <a:gdLst>
              <a:gd name="connsiteX0" fmla="*/ 0 w 948310"/>
              <a:gd name="connsiteY0" fmla="*/ 0 h 5745210"/>
              <a:gd name="connsiteX1" fmla="*/ 948310 w 948310"/>
              <a:gd name="connsiteY1" fmla="*/ 0 h 5745210"/>
              <a:gd name="connsiteX2" fmla="*/ 948310 w 948310"/>
              <a:gd name="connsiteY2" fmla="*/ 4825703 h 5745210"/>
              <a:gd name="connsiteX3" fmla="*/ 0 w 948310"/>
              <a:gd name="connsiteY3" fmla="*/ 5745210 h 5745210"/>
            </a:gdLst>
            <a:ahLst/>
            <a:cxnLst>
              <a:cxn ang="0">
                <a:pos x="connsiteX0" y="connsiteY0"/>
              </a:cxn>
              <a:cxn ang="0">
                <a:pos x="connsiteX1" y="connsiteY1"/>
              </a:cxn>
              <a:cxn ang="0">
                <a:pos x="connsiteX2" y="connsiteY2"/>
              </a:cxn>
              <a:cxn ang="0">
                <a:pos x="connsiteX3" y="connsiteY3"/>
              </a:cxn>
            </a:cxnLst>
            <a:rect l="l" t="t" r="r" b="b"/>
            <a:pathLst>
              <a:path w="948310" h="5745210">
                <a:moveTo>
                  <a:pt x="0" y="0"/>
                </a:moveTo>
                <a:lnTo>
                  <a:pt x="948310" y="0"/>
                </a:lnTo>
                <a:lnTo>
                  <a:pt x="948310" y="4825703"/>
                </a:lnTo>
                <a:lnTo>
                  <a:pt x="0" y="5745210"/>
                </a:lnTo>
                <a:close/>
              </a:path>
            </a:pathLst>
          </a:custGeom>
          <a:gradFill>
            <a:gsLst>
              <a:gs pos="0">
                <a:srgbClr val="2572B6"/>
              </a:gs>
              <a:gs pos="83000">
                <a:srgbClr val="2572B6"/>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任意多边形: 形状 6"/>
          <p:cNvSpPr/>
          <p:nvPr/>
        </p:nvSpPr>
        <p:spPr>
          <a:xfrm rot="2646992">
            <a:off x="784067" y="2089735"/>
            <a:ext cx="375166" cy="5745210"/>
          </a:xfrm>
          <a:custGeom>
            <a:avLst/>
            <a:gdLst>
              <a:gd name="connsiteX0" fmla="*/ 0 w 948310"/>
              <a:gd name="connsiteY0" fmla="*/ 0 h 5745210"/>
              <a:gd name="connsiteX1" fmla="*/ 948310 w 948310"/>
              <a:gd name="connsiteY1" fmla="*/ 0 h 5745210"/>
              <a:gd name="connsiteX2" fmla="*/ 948310 w 948310"/>
              <a:gd name="connsiteY2" fmla="*/ 4825703 h 5745210"/>
              <a:gd name="connsiteX3" fmla="*/ 0 w 948310"/>
              <a:gd name="connsiteY3" fmla="*/ 5745210 h 5745210"/>
            </a:gdLst>
            <a:ahLst/>
            <a:cxnLst>
              <a:cxn ang="0">
                <a:pos x="connsiteX0" y="connsiteY0"/>
              </a:cxn>
              <a:cxn ang="0">
                <a:pos x="connsiteX1" y="connsiteY1"/>
              </a:cxn>
              <a:cxn ang="0">
                <a:pos x="connsiteX2" y="connsiteY2"/>
              </a:cxn>
              <a:cxn ang="0">
                <a:pos x="connsiteX3" y="connsiteY3"/>
              </a:cxn>
            </a:cxnLst>
            <a:rect l="l" t="t" r="r" b="b"/>
            <a:pathLst>
              <a:path w="948310" h="5745210">
                <a:moveTo>
                  <a:pt x="0" y="0"/>
                </a:moveTo>
                <a:lnTo>
                  <a:pt x="948310" y="0"/>
                </a:lnTo>
                <a:lnTo>
                  <a:pt x="948310" y="4825703"/>
                </a:lnTo>
                <a:lnTo>
                  <a:pt x="0" y="5745210"/>
                </a:lnTo>
                <a:close/>
              </a:path>
            </a:pathLst>
          </a:custGeom>
          <a:gradFill>
            <a:gsLst>
              <a:gs pos="77000">
                <a:srgbClr val="8EB3D3">
                  <a:alpha val="90000"/>
                </a:srgbClr>
              </a:gs>
              <a:gs pos="23000">
                <a:srgbClr val="2572B6">
                  <a:alpha val="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 name="组合 9"/>
          <p:cNvGrpSpPr/>
          <p:nvPr/>
        </p:nvGrpSpPr>
        <p:grpSpPr>
          <a:xfrm rot="21362704">
            <a:off x="2974002" y="468924"/>
            <a:ext cx="1319550" cy="1440142"/>
            <a:chOff x="2878691" y="364902"/>
            <a:chExt cx="1510172" cy="1648185"/>
          </a:xfrm>
        </p:grpSpPr>
        <p:cxnSp>
          <p:nvCxnSpPr>
            <p:cNvPr id="11" name="直接连接符 10"/>
            <p:cNvCxnSpPr/>
            <p:nvPr/>
          </p:nvCxnSpPr>
          <p:spPr>
            <a:xfrm>
              <a:off x="3604758" y="1577996"/>
              <a:ext cx="329065" cy="359138"/>
            </a:xfrm>
            <a:prstGeom prst="line">
              <a:avLst/>
            </a:prstGeom>
            <a:ln w="12700">
              <a:no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878691" y="364902"/>
              <a:ext cx="1510172" cy="1648185"/>
            </a:xfrm>
            <a:prstGeom prst="line">
              <a:avLst/>
            </a:prstGeom>
            <a:ln w="12700">
              <a:no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241184" y="1443229"/>
            <a:ext cx="6523016" cy="6483153"/>
            <a:chOff x="-241184" y="1443229"/>
            <a:chExt cx="6523016" cy="6483153"/>
          </a:xfrm>
        </p:grpSpPr>
        <p:sp>
          <p:nvSpPr>
            <p:cNvPr id="9" name="任意多边形: 形状 8"/>
            <p:cNvSpPr/>
            <p:nvPr/>
          </p:nvSpPr>
          <p:spPr>
            <a:xfrm rot="18882546">
              <a:off x="2522707" y="-1320662"/>
              <a:ext cx="995234" cy="6523016"/>
            </a:xfrm>
            <a:custGeom>
              <a:avLst/>
              <a:gdLst>
                <a:gd name="connsiteX0" fmla="*/ 0 w 995234"/>
                <a:gd name="connsiteY0" fmla="*/ 0 h 6523016"/>
                <a:gd name="connsiteX1" fmla="*/ 995234 w 995234"/>
                <a:gd name="connsiteY1" fmla="*/ 1005392 h 6523016"/>
                <a:gd name="connsiteX2" fmla="*/ 995234 w 995234"/>
                <a:gd name="connsiteY2" fmla="*/ 6523016 h 6523016"/>
                <a:gd name="connsiteX3" fmla="*/ 0 w 995234"/>
                <a:gd name="connsiteY3" fmla="*/ 6523016 h 6523016"/>
              </a:gdLst>
              <a:ahLst/>
              <a:cxnLst>
                <a:cxn ang="0">
                  <a:pos x="connsiteX0" y="connsiteY0"/>
                </a:cxn>
                <a:cxn ang="0">
                  <a:pos x="connsiteX1" y="connsiteY1"/>
                </a:cxn>
                <a:cxn ang="0">
                  <a:pos x="connsiteX2" y="connsiteY2"/>
                </a:cxn>
                <a:cxn ang="0">
                  <a:pos x="connsiteX3" y="connsiteY3"/>
                </a:cxn>
              </a:cxnLst>
              <a:rect l="l" t="t" r="r" b="b"/>
              <a:pathLst>
                <a:path w="995234" h="6523016">
                  <a:moveTo>
                    <a:pt x="0" y="0"/>
                  </a:moveTo>
                  <a:lnTo>
                    <a:pt x="995234" y="1005392"/>
                  </a:lnTo>
                  <a:lnTo>
                    <a:pt x="995234" y="6523016"/>
                  </a:lnTo>
                  <a:lnTo>
                    <a:pt x="0" y="6523016"/>
                  </a:lnTo>
                  <a:close/>
                </a:path>
              </a:pathLst>
            </a:custGeom>
            <a:solidFill>
              <a:srgbClr val="1D6DB4"/>
            </a:solidFill>
            <a:ln>
              <a:noFill/>
            </a:ln>
            <a:effectLst>
              <a:outerShdw blurRad="317500" dist="254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任意多边形: 形状 13"/>
            <p:cNvSpPr/>
            <p:nvPr/>
          </p:nvSpPr>
          <p:spPr>
            <a:xfrm rot="2646992">
              <a:off x="3051702" y="2828977"/>
              <a:ext cx="1004014" cy="5097405"/>
            </a:xfrm>
            <a:custGeom>
              <a:avLst/>
              <a:gdLst>
                <a:gd name="connsiteX0" fmla="*/ 0 w 1004014"/>
                <a:gd name="connsiteY0" fmla="*/ 0 h 5097405"/>
                <a:gd name="connsiteX1" fmla="*/ 1004014 w 1004014"/>
                <a:gd name="connsiteY1" fmla="*/ 0 h 5097405"/>
                <a:gd name="connsiteX2" fmla="*/ 1004014 w 1004014"/>
                <a:gd name="connsiteY2" fmla="*/ 4123886 h 5097405"/>
                <a:gd name="connsiteX3" fmla="*/ 0 w 1004014"/>
                <a:gd name="connsiteY3" fmla="*/ 5097405 h 5097405"/>
              </a:gdLst>
              <a:ahLst/>
              <a:cxnLst>
                <a:cxn ang="0">
                  <a:pos x="connsiteX0" y="connsiteY0"/>
                </a:cxn>
                <a:cxn ang="0">
                  <a:pos x="connsiteX1" y="connsiteY1"/>
                </a:cxn>
                <a:cxn ang="0">
                  <a:pos x="connsiteX2" y="connsiteY2"/>
                </a:cxn>
                <a:cxn ang="0">
                  <a:pos x="connsiteX3" y="connsiteY3"/>
                </a:cxn>
              </a:cxnLst>
              <a:rect l="l" t="t" r="r" b="b"/>
              <a:pathLst>
                <a:path w="1004014" h="5097405">
                  <a:moveTo>
                    <a:pt x="0" y="0"/>
                  </a:moveTo>
                  <a:lnTo>
                    <a:pt x="1004014" y="0"/>
                  </a:lnTo>
                  <a:lnTo>
                    <a:pt x="1004014" y="4123886"/>
                  </a:lnTo>
                  <a:lnTo>
                    <a:pt x="0" y="5097405"/>
                  </a:lnTo>
                  <a:close/>
                </a:path>
              </a:pathLst>
            </a:custGeom>
            <a:solidFill>
              <a:srgbClr val="1D6D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2" name="组合 1"/>
          <p:cNvGrpSpPr/>
          <p:nvPr/>
        </p:nvGrpSpPr>
        <p:grpSpPr>
          <a:xfrm>
            <a:off x="-2271530" y="1443229"/>
            <a:ext cx="7158672" cy="6456147"/>
            <a:chOff x="-2271530" y="1443229"/>
            <a:chExt cx="7158672" cy="6456147"/>
          </a:xfrm>
        </p:grpSpPr>
        <p:sp>
          <p:nvSpPr>
            <p:cNvPr id="8" name="任意多边形: 形状 7"/>
            <p:cNvSpPr/>
            <p:nvPr/>
          </p:nvSpPr>
          <p:spPr>
            <a:xfrm rot="18882546">
              <a:off x="1128018" y="-1320661"/>
              <a:ext cx="995234" cy="6523014"/>
            </a:xfrm>
            <a:custGeom>
              <a:avLst/>
              <a:gdLst>
                <a:gd name="connsiteX0" fmla="*/ 0 w 995234"/>
                <a:gd name="connsiteY0" fmla="*/ 0 h 6523014"/>
                <a:gd name="connsiteX1" fmla="*/ 995234 w 995234"/>
                <a:gd name="connsiteY1" fmla="*/ 1005391 h 6523014"/>
                <a:gd name="connsiteX2" fmla="*/ 995234 w 995234"/>
                <a:gd name="connsiteY2" fmla="*/ 6523014 h 6523014"/>
                <a:gd name="connsiteX3" fmla="*/ 0 w 995234"/>
                <a:gd name="connsiteY3" fmla="*/ 6523014 h 6523014"/>
              </a:gdLst>
              <a:ahLst/>
              <a:cxnLst>
                <a:cxn ang="0">
                  <a:pos x="connsiteX0" y="connsiteY0"/>
                </a:cxn>
                <a:cxn ang="0">
                  <a:pos x="connsiteX1" y="connsiteY1"/>
                </a:cxn>
                <a:cxn ang="0">
                  <a:pos x="connsiteX2" y="connsiteY2"/>
                </a:cxn>
                <a:cxn ang="0">
                  <a:pos x="connsiteX3" y="connsiteY3"/>
                </a:cxn>
              </a:cxnLst>
              <a:rect l="l" t="t" r="r" b="b"/>
              <a:pathLst>
                <a:path w="995234" h="6523014">
                  <a:moveTo>
                    <a:pt x="0" y="0"/>
                  </a:moveTo>
                  <a:lnTo>
                    <a:pt x="995234" y="1005391"/>
                  </a:lnTo>
                  <a:lnTo>
                    <a:pt x="995234" y="6523014"/>
                  </a:lnTo>
                  <a:lnTo>
                    <a:pt x="0" y="6523014"/>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nvSpPr>
          <p:spPr>
            <a:xfrm rot="18882546">
              <a:off x="492360" y="-1320661"/>
              <a:ext cx="995234" cy="6523014"/>
            </a:xfrm>
            <a:custGeom>
              <a:avLst/>
              <a:gdLst>
                <a:gd name="connsiteX0" fmla="*/ 0 w 995234"/>
                <a:gd name="connsiteY0" fmla="*/ 0 h 6523014"/>
                <a:gd name="connsiteX1" fmla="*/ 995234 w 995234"/>
                <a:gd name="connsiteY1" fmla="*/ 1005391 h 6523014"/>
                <a:gd name="connsiteX2" fmla="*/ 995234 w 995234"/>
                <a:gd name="connsiteY2" fmla="*/ 6523014 h 6523014"/>
                <a:gd name="connsiteX3" fmla="*/ 0 w 995234"/>
                <a:gd name="connsiteY3" fmla="*/ 6523014 h 6523014"/>
              </a:gdLst>
              <a:ahLst/>
              <a:cxnLst>
                <a:cxn ang="0">
                  <a:pos x="connsiteX0" y="connsiteY0"/>
                </a:cxn>
                <a:cxn ang="0">
                  <a:pos x="connsiteX1" y="connsiteY1"/>
                </a:cxn>
                <a:cxn ang="0">
                  <a:pos x="connsiteX2" y="connsiteY2"/>
                </a:cxn>
                <a:cxn ang="0">
                  <a:pos x="connsiteX3" y="connsiteY3"/>
                </a:cxn>
              </a:cxnLst>
              <a:rect l="l" t="t" r="r" b="b"/>
              <a:pathLst>
                <a:path w="995234" h="6523014">
                  <a:moveTo>
                    <a:pt x="0" y="0"/>
                  </a:moveTo>
                  <a:lnTo>
                    <a:pt x="995234" y="1005391"/>
                  </a:lnTo>
                  <a:lnTo>
                    <a:pt x="995234" y="6523014"/>
                  </a:lnTo>
                  <a:lnTo>
                    <a:pt x="0" y="6523014"/>
                  </a:lnTo>
                  <a:close/>
                </a:path>
              </a:pathLst>
            </a:custGeom>
            <a:solidFill>
              <a:srgbClr val="035CAC"/>
            </a:solidFill>
            <a:ln>
              <a:noFill/>
            </a:ln>
            <a:effectLst>
              <a:outerShdw blurRad="203200" dist="152400" dir="7440000" sx="102000" sy="102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任意多边形: 形状 12"/>
            <p:cNvSpPr/>
            <p:nvPr/>
          </p:nvSpPr>
          <p:spPr>
            <a:xfrm rot="2646992">
              <a:off x="1723661" y="2855982"/>
              <a:ext cx="948310" cy="5043394"/>
            </a:xfrm>
            <a:custGeom>
              <a:avLst/>
              <a:gdLst>
                <a:gd name="connsiteX0" fmla="*/ 0 w 948310"/>
                <a:gd name="connsiteY0" fmla="*/ 0 h 5043394"/>
                <a:gd name="connsiteX1" fmla="*/ 948310 w 948310"/>
                <a:gd name="connsiteY1" fmla="*/ 0 h 5043394"/>
                <a:gd name="connsiteX2" fmla="*/ 948310 w 948310"/>
                <a:gd name="connsiteY2" fmla="*/ 4123887 h 5043394"/>
                <a:gd name="connsiteX3" fmla="*/ 0 w 948310"/>
                <a:gd name="connsiteY3" fmla="*/ 5043394 h 5043394"/>
              </a:gdLst>
              <a:ahLst/>
              <a:cxnLst>
                <a:cxn ang="0">
                  <a:pos x="connsiteX0" y="connsiteY0"/>
                </a:cxn>
                <a:cxn ang="0">
                  <a:pos x="connsiteX1" y="connsiteY1"/>
                </a:cxn>
                <a:cxn ang="0">
                  <a:pos x="connsiteX2" y="connsiteY2"/>
                </a:cxn>
                <a:cxn ang="0">
                  <a:pos x="connsiteX3" y="connsiteY3"/>
                </a:cxn>
              </a:cxnLst>
              <a:rect l="l" t="t" r="r" b="b"/>
              <a:pathLst>
                <a:path w="948310" h="5043394">
                  <a:moveTo>
                    <a:pt x="0" y="0"/>
                  </a:moveTo>
                  <a:lnTo>
                    <a:pt x="948310" y="0"/>
                  </a:lnTo>
                  <a:lnTo>
                    <a:pt x="948310" y="4123887"/>
                  </a:lnTo>
                  <a:lnTo>
                    <a:pt x="0" y="5043394"/>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9" name="组合 18"/>
          <p:cNvGrpSpPr/>
          <p:nvPr/>
        </p:nvGrpSpPr>
        <p:grpSpPr>
          <a:xfrm>
            <a:off x="3444139" y="2332505"/>
            <a:ext cx="1410745" cy="1539080"/>
            <a:chOff x="3444139" y="2332505"/>
            <a:chExt cx="1410745" cy="1539080"/>
          </a:xfrm>
        </p:grpSpPr>
        <p:sp>
          <p:nvSpPr>
            <p:cNvPr id="17" name="文本框 16"/>
            <p:cNvSpPr txBox="1"/>
            <p:nvPr/>
          </p:nvSpPr>
          <p:spPr>
            <a:xfrm>
              <a:off x="3444139" y="2332505"/>
              <a:ext cx="595035" cy="584775"/>
            </a:xfrm>
            <a:prstGeom prst="rect">
              <a:avLst/>
            </a:prstGeom>
            <a:noFill/>
          </p:spPr>
          <p:txBody>
            <a:bodyPr wrap="none" rtlCol="0">
              <a:spAutoFit/>
            </a:bodyPr>
            <a:lstStyle/>
            <a:p>
              <a:r>
                <a:rPr lang="zh-CN" altLang="en-US" sz="3200" dirty="0">
                  <a:solidFill>
                    <a:schemeClr val="bg1"/>
                  </a:solidFill>
                  <a:latin typeface="字魂35号-经典雅黑" panose="00000500000000000000" pitchFamily="2" charset="-122"/>
                  <a:ea typeface="字魂35号-经典雅黑" panose="00000500000000000000" pitchFamily="2" charset="-122"/>
                </a:rPr>
                <a:t>目</a:t>
              </a:r>
              <a:endParaRPr lang="en-US" altLang="zh-CN" sz="3200" dirty="0">
                <a:solidFill>
                  <a:schemeClr val="bg1"/>
                </a:solidFill>
                <a:latin typeface="字魂35号-经典雅黑" panose="00000500000000000000" pitchFamily="2" charset="-122"/>
                <a:ea typeface="字魂35号-经典雅黑" panose="00000500000000000000" pitchFamily="2" charset="-122"/>
              </a:endParaRPr>
            </a:p>
          </p:txBody>
        </p:sp>
        <p:sp>
          <p:nvSpPr>
            <p:cNvPr id="18" name="文本框 17"/>
            <p:cNvSpPr txBox="1"/>
            <p:nvPr/>
          </p:nvSpPr>
          <p:spPr>
            <a:xfrm>
              <a:off x="4259849" y="3286810"/>
              <a:ext cx="595035" cy="584775"/>
            </a:xfrm>
            <a:prstGeom prst="rect">
              <a:avLst/>
            </a:prstGeom>
            <a:noFill/>
          </p:spPr>
          <p:txBody>
            <a:bodyPr wrap="none" rtlCol="0">
              <a:spAutoFit/>
            </a:bodyPr>
            <a:lstStyle/>
            <a:p>
              <a:r>
                <a:rPr lang="zh-CN" altLang="en-US" sz="3200" dirty="0">
                  <a:solidFill>
                    <a:schemeClr val="bg1"/>
                  </a:solidFill>
                  <a:latin typeface="字魂35号-经典雅黑" panose="00000500000000000000" pitchFamily="2" charset="-122"/>
                  <a:ea typeface="字魂35号-经典雅黑" panose="00000500000000000000" pitchFamily="2" charset="-122"/>
                </a:rPr>
                <a:t>录</a:t>
              </a:r>
            </a:p>
          </p:txBody>
        </p:sp>
      </p:grpSp>
      <p:sp>
        <p:nvSpPr>
          <p:cNvPr id="21" name="文本框 20"/>
          <p:cNvSpPr txBox="1"/>
          <p:nvPr/>
        </p:nvSpPr>
        <p:spPr>
          <a:xfrm rot="2780120">
            <a:off x="2773795" y="3296377"/>
            <a:ext cx="1538659" cy="338554"/>
          </a:xfrm>
          <a:prstGeom prst="rect">
            <a:avLst/>
          </a:prstGeom>
          <a:noFill/>
        </p:spPr>
        <p:txBody>
          <a:bodyPr wrap="square" rtlCol="0">
            <a:spAutoFit/>
          </a:bodyPr>
          <a:lstStyle/>
          <a:p>
            <a:pPr algn="dist"/>
            <a:r>
              <a:rPr lang="en-US" altLang="zh-CN" sz="1600" dirty="0">
                <a:solidFill>
                  <a:schemeClr val="bg1"/>
                </a:solidFill>
                <a:latin typeface="字魂35号-经典雅黑" panose="00000500000000000000" pitchFamily="2" charset="-122"/>
                <a:ea typeface="字魂35号-经典雅黑" panose="00000500000000000000" pitchFamily="2" charset="-122"/>
              </a:rPr>
              <a:t>Content</a:t>
            </a:r>
          </a:p>
        </p:txBody>
      </p:sp>
      <p:grpSp>
        <p:nvGrpSpPr>
          <p:cNvPr id="22" name="组合 21"/>
          <p:cNvGrpSpPr/>
          <p:nvPr/>
        </p:nvGrpSpPr>
        <p:grpSpPr>
          <a:xfrm>
            <a:off x="7926652" y="1375604"/>
            <a:ext cx="2938625" cy="731089"/>
            <a:chOff x="6976973" y="1375604"/>
            <a:chExt cx="2938625" cy="731089"/>
          </a:xfrm>
        </p:grpSpPr>
        <p:sp>
          <p:nvSpPr>
            <p:cNvPr id="23" name="矩形 22"/>
            <p:cNvSpPr/>
            <p:nvPr/>
          </p:nvSpPr>
          <p:spPr>
            <a:xfrm>
              <a:off x="6976973" y="1798916"/>
              <a:ext cx="2938625" cy="307777"/>
            </a:xfrm>
            <a:prstGeom prst="rect">
              <a:avLst/>
            </a:prstGeom>
          </p:spPr>
          <p:txBody>
            <a:bodyPr wrap="none">
              <a:spAutoFit/>
            </a:bodyPr>
            <a:lstStyle/>
            <a:p>
              <a:pPr>
                <a:spcBef>
                  <a:spcPct val="0"/>
                </a:spcBef>
              </a:pPr>
              <a:r>
                <a:rPr lang="en-US" altLang="zh-CN" sz="1400" dirty="0">
                  <a:latin typeface="字魂35号-经典雅黑" panose="00000500000000000000" pitchFamily="2" charset="-122"/>
                  <a:ea typeface="字魂35号-经典雅黑" panose="00000500000000000000" pitchFamily="2" charset="-122"/>
                </a:rPr>
                <a:t>Please add the title here</a:t>
              </a:r>
            </a:p>
          </p:txBody>
        </p:sp>
        <p:sp>
          <p:nvSpPr>
            <p:cNvPr id="24" name="TextBox 76"/>
            <p:cNvSpPr txBox="1"/>
            <p:nvPr/>
          </p:nvSpPr>
          <p:spPr>
            <a:xfrm>
              <a:off x="6984533" y="1375604"/>
              <a:ext cx="2897077" cy="461665"/>
            </a:xfrm>
            <a:prstGeom prst="rect">
              <a:avLst/>
            </a:prstGeom>
            <a:noFill/>
          </p:spPr>
          <p:txBody>
            <a:bodyPr wrap="square" rtlCol="0">
              <a:spAutoFit/>
            </a:bodyPr>
            <a:lstStyle>
              <a:defPPr>
                <a:defRPr lang="zh-CN"/>
              </a:defPPr>
              <a:lvl1pPr>
                <a:defRPr sz="2400">
                  <a:latin typeface="字魂35号-经典雅黑" panose="00000500000000000000" pitchFamily="2" charset="-122"/>
                  <a:ea typeface="字魂35号-经典雅黑" panose="00000500000000000000" pitchFamily="2" charset="-122"/>
                </a:defRPr>
              </a:lvl1pPr>
            </a:lstStyle>
            <a:p>
              <a:r>
                <a:rPr lang="zh-CN" altLang="en-US" dirty="0">
                  <a:latin typeface="黑体" panose="02010609060101010101" pitchFamily="49" charset="-122"/>
                  <a:ea typeface="黑体" panose="02010609060101010101" pitchFamily="49" charset="-122"/>
                </a:rPr>
                <a:t>团队合作</a:t>
              </a:r>
            </a:p>
          </p:txBody>
        </p:sp>
      </p:grpSp>
      <p:grpSp>
        <p:nvGrpSpPr>
          <p:cNvPr id="25" name="组合 24"/>
          <p:cNvGrpSpPr/>
          <p:nvPr/>
        </p:nvGrpSpPr>
        <p:grpSpPr>
          <a:xfrm>
            <a:off x="7936812" y="2507113"/>
            <a:ext cx="2938625" cy="769395"/>
            <a:chOff x="6987133" y="2507113"/>
            <a:chExt cx="2938625" cy="769395"/>
          </a:xfrm>
        </p:grpSpPr>
        <p:sp>
          <p:nvSpPr>
            <p:cNvPr id="26" name="矩形 25"/>
            <p:cNvSpPr/>
            <p:nvPr/>
          </p:nvSpPr>
          <p:spPr>
            <a:xfrm>
              <a:off x="6987133" y="2968731"/>
              <a:ext cx="2938625" cy="307777"/>
            </a:xfrm>
            <a:prstGeom prst="rect">
              <a:avLst/>
            </a:prstGeom>
          </p:spPr>
          <p:txBody>
            <a:bodyPr wrap="none">
              <a:spAutoFit/>
            </a:bodyPr>
            <a:lstStyle/>
            <a:p>
              <a:pPr>
                <a:spcBef>
                  <a:spcPct val="0"/>
                </a:spcBef>
              </a:pPr>
              <a:r>
                <a:rPr lang="en-US" altLang="zh-CN" sz="1400" dirty="0">
                  <a:latin typeface="字魂35号-经典雅黑" panose="00000500000000000000" pitchFamily="2" charset="-122"/>
                  <a:ea typeface="字魂35号-经典雅黑" panose="00000500000000000000" pitchFamily="2" charset="-122"/>
                </a:rPr>
                <a:t>Please add the title here</a:t>
              </a:r>
            </a:p>
          </p:txBody>
        </p:sp>
        <p:sp>
          <p:nvSpPr>
            <p:cNvPr id="27" name="TextBox 76"/>
            <p:cNvSpPr txBox="1"/>
            <p:nvPr/>
          </p:nvSpPr>
          <p:spPr>
            <a:xfrm>
              <a:off x="6990636" y="2507113"/>
              <a:ext cx="2897077"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项目简介</a:t>
              </a:r>
            </a:p>
          </p:txBody>
        </p:sp>
      </p:grpSp>
      <p:grpSp>
        <p:nvGrpSpPr>
          <p:cNvPr id="28" name="组合 27"/>
          <p:cNvGrpSpPr/>
          <p:nvPr/>
        </p:nvGrpSpPr>
        <p:grpSpPr>
          <a:xfrm>
            <a:off x="7936811" y="3753873"/>
            <a:ext cx="2938626" cy="692450"/>
            <a:chOff x="6987132" y="3753873"/>
            <a:chExt cx="2938626" cy="692450"/>
          </a:xfrm>
        </p:grpSpPr>
        <p:sp>
          <p:nvSpPr>
            <p:cNvPr id="29" name="矩形 28"/>
            <p:cNvSpPr/>
            <p:nvPr/>
          </p:nvSpPr>
          <p:spPr>
            <a:xfrm>
              <a:off x="6987133" y="4138546"/>
              <a:ext cx="2938625" cy="307777"/>
            </a:xfrm>
            <a:prstGeom prst="rect">
              <a:avLst/>
            </a:prstGeom>
          </p:spPr>
          <p:txBody>
            <a:bodyPr wrap="none">
              <a:spAutoFit/>
            </a:bodyPr>
            <a:lstStyle/>
            <a:p>
              <a:pPr>
                <a:spcBef>
                  <a:spcPct val="0"/>
                </a:spcBef>
              </a:pPr>
              <a:r>
                <a:rPr lang="en-US" altLang="zh-CN" sz="1400" dirty="0">
                  <a:latin typeface="字魂35号-经典雅黑" panose="00000500000000000000" pitchFamily="2" charset="-122"/>
                  <a:ea typeface="字魂35号-经典雅黑" panose="00000500000000000000" pitchFamily="2" charset="-122"/>
                </a:rPr>
                <a:t>Please add the title here</a:t>
              </a:r>
            </a:p>
          </p:txBody>
        </p:sp>
        <p:sp>
          <p:nvSpPr>
            <p:cNvPr id="30" name="TextBox 76"/>
            <p:cNvSpPr txBox="1"/>
            <p:nvPr/>
          </p:nvSpPr>
          <p:spPr>
            <a:xfrm>
              <a:off x="6987132" y="3753873"/>
              <a:ext cx="2897077"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项目演示</a:t>
              </a:r>
            </a:p>
          </p:txBody>
        </p:sp>
      </p:grpSp>
      <p:grpSp>
        <p:nvGrpSpPr>
          <p:cNvPr id="31" name="组合 30"/>
          <p:cNvGrpSpPr/>
          <p:nvPr/>
        </p:nvGrpSpPr>
        <p:grpSpPr>
          <a:xfrm>
            <a:off x="7936811" y="4923687"/>
            <a:ext cx="2938626" cy="692450"/>
            <a:chOff x="6987132" y="4923687"/>
            <a:chExt cx="2938626" cy="692450"/>
          </a:xfrm>
        </p:grpSpPr>
        <p:sp>
          <p:nvSpPr>
            <p:cNvPr id="32" name="矩形 31"/>
            <p:cNvSpPr/>
            <p:nvPr/>
          </p:nvSpPr>
          <p:spPr>
            <a:xfrm>
              <a:off x="6987133" y="5308360"/>
              <a:ext cx="2938625" cy="307777"/>
            </a:xfrm>
            <a:prstGeom prst="rect">
              <a:avLst/>
            </a:prstGeom>
          </p:spPr>
          <p:txBody>
            <a:bodyPr wrap="none">
              <a:spAutoFit/>
            </a:bodyPr>
            <a:lstStyle/>
            <a:p>
              <a:pPr>
                <a:spcBef>
                  <a:spcPct val="0"/>
                </a:spcBef>
              </a:pPr>
              <a:r>
                <a:rPr lang="en-US" altLang="zh-CN" sz="1400" dirty="0">
                  <a:latin typeface="字魂35号-经典雅黑" panose="00000500000000000000" pitchFamily="2" charset="-122"/>
                  <a:ea typeface="字魂35号-经典雅黑" panose="00000500000000000000" pitchFamily="2" charset="-122"/>
                </a:rPr>
                <a:t>Please add the title here</a:t>
              </a:r>
            </a:p>
          </p:txBody>
        </p:sp>
        <p:sp>
          <p:nvSpPr>
            <p:cNvPr id="33" name="TextBox 76"/>
            <p:cNvSpPr txBox="1"/>
            <p:nvPr/>
          </p:nvSpPr>
          <p:spPr>
            <a:xfrm>
              <a:off x="6987132" y="4923687"/>
              <a:ext cx="2897077" cy="461665"/>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总结</a:t>
              </a:r>
            </a:p>
          </p:txBody>
        </p:sp>
      </p:grpSp>
      <p:grpSp>
        <p:nvGrpSpPr>
          <p:cNvPr id="34" name="组合 33"/>
          <p:cNvGrpSpPr/>
          <p:nvPr/>
        </p:nvGrpSpPr>
        <p:grpSpPr>
          <a:xfrm>
            <a:off x="6868543" y="1464608"/>
            <a:ext cx="668616" cy="668616"/>
            <a:chOff x="6226586" y="1386723"/>
            <a:chExt cx="668616" cy="668616"/>
          </a:xfrm>
        </p:grpSpPr>
        <p:sp>
          <p:nvSpPr>
            <p:cNvPr id="35" name="圆角矩形 74"/>
            <p:cNvSpPr/>
            <p:nvPr/>
          </p:nvSpPr>
          <p:spPr>
            <a:xfrm>
              <a:off x="6226586" y="1386723"/>
              <a:ext cx="668616" cy="668616"/>
            </a:xfrm>
            <a:prstGeom prst="roundRect">
              <a:avLst>
                <a:gd name="adj" fmla="val 50000"/>
              </a:avLst>
            </a:prstGeom>
            <a:solidFill>
              <a:srgbClr val="035CAC"/>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6" name="文本框 35"/>
            <p:cNvSpPr txBox="1"/>
            <p:nvPr/>
          </p:nvSpPr>
          <p:spPr>
            <a:xfrm>
              <a:off x="6402838" y="1390544"/>
              <a:ext cx="316112" cy="584775"/>
            </a:xfrm>
            <a:prstGeom prst="rect">
              <a:avLst/>
            </a:prstGeom>
            <a:noFill/>
          </p:spPr>
          <p:txBody>
            <a:bodyPr wrap="none" rtlCol="0">
              <a:spAutoFit/>
            </a:bodyPr>
            <a:lstStyle/>
            <a:p>
              <a:r>
                <a:rPr lang="en-US" altLang="zh-CN" sz="3200" dirty="0">
                  <a:solidFill>
                    <a:schemeClr val="bg1"/>
                  </a:solidFill>
                  <a:latin typeface="字魂35号-经典雅黑" panose="00000500000000000000" pitchFamily="2" charset="-122"/>
                  <a:ea typeface="字魂35号-经典雅黑" panose="00000500000000000000" pitchFamily="2" charset="-122"/>
                </a:rPr>
                <a:t>1</a:t>
              </a:r>
              <a:endParaRPr lang="zh-CN" altLang="en-US" sz="3200" dirty="0">
                <a:solidFill>
                  <a:schemeClr val="bg1"/>
                </a:solidFill>
                <a:latin typeface="字魂35号-经典雅黑" panose="00000500000000000000" pitchFamily="2" charset="-122"/>
                <a:ea typeface="字魂35号-经典雅黑" panose="00000500000000000000" pitchFamily="2" charset="-122"/>
              </a:endParaRPr>
            </a:p>
          </p:txBody>
        </p:sp>
      </p:grpSp>
      <p:grpSp>
        <p:nvGrpSpPr>
          <p:cNvPr id="37" name="组合 36"/>
          <p:cNvGrpSpPr/>
          <p:nvPr/>
        </p:nvGrpSpPr>
        <p:grpSpPr>
          <a:xfrm>
            <a:off x="6868543" y="2597685"/>
            <a:ext cx="668616" cy="680035"/>
            <a:chOff x="6213029" y="2469163"/>
            <a:chExt cx="668616" cy="680035"/>
          </a:xfrm>
          <a:solidFill>
            <a:schemeClr val="tx1">
              <a:lumMod val="85000"/>
              <a:lumOff val="15000"/>
            </a:schemeClr>
          </a:solidFill>
        </p:grpSpPr>
        <p:sp>
          <p:nvSpPr>
            <p:cNvPr id="38" name="圆角矩形 77"/>
            <p:cNvSpPr/>
            <p:nvPr/>
          </p:nvSpPr>
          <p:spPr>
            <a:xfrm>
              <a:off x="6213029" y="2480582"/>
              <a:ext cx="668616" cy="668616"/>
            </a:xfrm>
            <a:prstGeom prst="roundRect">
              <a:avLst>
                <a:gd name="adj" fmla="val 50000"/>
              </a:avLst>
            </a:prstGeom>
            <a:solidFill>
              <a:srgbClr val="03458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9" name="文本框 38"/>
            <p:cNvSpPr txBox="1"/>
            <p:nvPr/>
          </p:nvSpPr>
          <p:spPr>
            <a:xfrm>
              <a:off x="6296307" y="2469163"/>
              <a:ext cx="502061" cy="584775"/>
            </a:xfrm>
            <a:prstGeom prst="rect">
              <a:avLst/>
            </a:prstGeom>
            <a:noFill/>
            <a:ln>
              <a:noFill/>
            </a:ln>
          </p:spPr>
          <p:txBody>
            <a:bodyPr wrap="none" rtlCol="0">
              <a:spAutoFit/>
            </a:bodyPr>
            <a:lstStyle/>
            <a:p>
              <a:r>
                <a:rPr lang="en-US" altLang="zh-CN" sz="3200" dirty="0">
                  <a:solidFill>
                    <a:schemeClr val="bg1"/>
                  </a:solidFill>
                  <a:latin typeface="字魂35号-经典雅黑" panose="00000500000000000000" pitchFamily="2" charset="-122"/>
                  <a:ea typeface="字魂35号-经典雅黑" panose="00000500000000000000" pitchFamily="2" charset="-122"/>
                </a:rPr>
                <a:t>2</a:t>
              </a:r>
              <a:endParaRPr lang="zh-CN" altLang="en-US" sz="3200" dirty="0">
                <a:solidFill>
                  <a:schemeClr val="bg1"/>
                </a:solidFill>
                <a:latin typeface="字魂35号-经典雅黑" panose="00000500000000000000" pitchFamily="2" charset="-122"/>
                <a:ea typeface="字魂35号-经典雅黑" panose="00000500000000000000" pitchFamily="2" charset="-122"/>
              </a:endParaRPr>
            </a:p>
          </p:txBody>
        </p:sp>
      </p:grpSp>
      <p:grpSp>
        <p:nvGrpSpPr>
          <p:cNvPr id="40" name="组合 39"/>
          <p:cNvGrpSpPr/>
          <p:nvPr/>
        </p:nvGrpSpPr>
        <p:grpSpPr>
          <a:xfrm>
            <a:off x="6868543" y="3753600"/>
            <a:ext cx="668616" cy="668616"/>
            <a:chOff x="6213029" y="3650397"/>
            <a:chExt cx="668616" cy="668616"/>
          </a:xfrm>
        </p:grpSpPr>
        <p:sp>
          <p:nvSpPr>
            <p:cNvPr id="41" name="圆角矩形 80"/>
            <p:cNvSpPr/>
            <p:nvPr/>
          </p:nvSpPr>
          <p:spPr>
            <a:xfrm>
              <a:off x="6213029" y="3650397"/>
              <a:ext cx="668616" cy="668616"/>
            </a:xfrm>
            <a:prstGeom prst="roundRect">
              <a:avLst>
                <a:gd name="adj" fmla="val 50000"/>
              </a:avLst>
            </a:prstGeom>
            <a:solidFill>
              <a:srgbClr val="035CAC"/>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2" name="文本框 41"/>
            <p:cNvSpPr txBox="1"/>
            <p:nvPr/>
          </p:nvSpPr>
          <p:spPr>
            <a:xfrm>
              <a:off x="6288687" y="3661838"/>
              <a:ext cx="502061" cy="584775"/>
            </a:xfrm>
            <a:prstGeom prst="rect">
              <a:avLst/>
            </a:prstGeom>
            <a:noFill/>
          </p:spPr>
          <p:txBody>
            <a:bodyPr wrap="none" rtlCol="0">
              <a:spAutoFit/>
            </a:bodyPr>
            <a:lstStyle/>
            <a:p>
              <a:r>
                <a:rPr lang="en-US" altLang="zh-CN" sz="3200" dirty="0">
                  <a:solidFill>
                    <a:schemeClr val="bg1"/>
                  </a:solidFill>
                  <a:latin typeface="字魂35号-经典雅黑" panose="00000500000000000000" pitchFamily="2" charset="-122"/>
                  <a:ea typeface="字魂35号-经典雅黑" panose="00000500000000000000" pitchFamily="2" charset="-122"/>
                </a:rPr>
                <a:t>3</a:t>
              </a:r>
              <a:endParaRPr lang="zh-CN" altLang="en-US" sz="3200" dirty="0">
                <a:solidFill>
                  <a:schemeClr val="bg1"/>
                </a:solidFill>
                <a:latin typeface="字魂35号-经典雅黑" panose="00000500000000000000" pitchFamily="2" charset="-122"/>
                <a:ea typeface="字魂35号-经典雅黑" panose="00000500000000000000" pitchFamily="2" charset="-122"/>
              </a:endParaRPr>
            </a:p>
          </p:txBody>
        </p:sp>
      </p:grpSp>
      <p:grpSp>
        <p:nvGrpSpPr>
          <p:cNvPr id="43" name="组合 42"/>
          <p:cNvGrpSpPr/>
          <p:nvPr/>
        </p:nvGrpSpPr>
        <p:grpSpPr>
          <a:xfrm>
            <a:off x="6868543" y="4898096"/>
            <a:ext cx="668616" cy="668616"/>
            <a:chOff x="6213029" y="4820211"/>
            <a:chExt cx="668616" cy="668616"/>
          </a:xfrm>
        </p:grpSpPr>
        <p:sp>
          <p:nvSpPr>
            <p:cNvPr id="44" name="圆角矩形 83"/>
            <p:cNvSpPr/>
            <p:nvPr/>
          </p:nvSpPr>
          <p:spPr>
            <a:xfrm>
              <a:off x="6213029" y="4820211"/>
              <a:ext cx="668616" cy="668616"/>
            </a:xfrm>
            <a:prstGeom prst="roundRect">
              <a:avLst>
                <a:gd name="adj" fmla="val 50000"/>
              </a:avLst>
            </a:prstGeom>
            <a:solidFill>
              <a:srgbClr val="03458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5" name="文本框 44"/>
            <p:cNvSpPr txBox="1"/>
            <p:nvPr/>
          </p:nvSpPr>
          <p:spPr>
            <a:xfrm>
              <a:off x="6288687" y="4824032"/>
              <a:ext cx="502061" cy="584775"/>
            </a:xfrm>
            <a:prstGeom prst="rect">
              <a:avLst/>
            </a:prstGeom>
            <a:noFill/>
          </p:spPr>
          <p:txBody>
            <a:bodyPr wrap="none" rtlCol="0">
              <a:spAutoFit/>
            </a:bodyPr>
            <a:lstStyle/>
            <a:p>
              <a:r>
                <a:rPr lang="en-US" altLang="zh-CN" sz="3200" dirty="0">
                  <a:solidFill>
                    <a:schemeClr val="bg1"/>
                  </a:solidFill>
                  <a:latin typeface="字魂35号-经典雅黑" panose="00000500000000000000" pitchFamily="2" charset="-122"/>
                  <a:ea typeface="字魂35号-经典雅黑" panose="00000500000000000000" pitchFamily="2" charset="-122"/>
                </a:rPr>
                <a:t>4</a:t>
              </a:r>
              <a:endParaRPr lang="zh-CN" altLang="en-US" sz="3200" dirty="0">
                <a:solidFill>
                  <a:schemeClr val="bg1"/>
                </a:solidFill>
                <a:latin typeface="字魂35号-经典雅黑" panose="00000500000000000000" pitchFamily="2" charset="-122"/>
                <a:ea typeface="字魂35号-经典雅黑" panose="00000500000000000000" pitchFamily="2" charset="-122"/>
              </a:endParaRPr>
            </a:p>
          </p:txBody>
        </p:sp>
      </p:grpSp>
      <p:grpSp>
        <p:nvGrpSpPr>
          <p:cNvPr id="46" name="组合 45"/>
          <p:cNvGrpSpPr/>
          <p:nvPr/>
        </p:nvGrpSpPr>
        <p:grpSpPr>
          <a:xfrm rot="21362704">
            <a:off x="3126402" y="621324"/>
            <a:ext cx="1319550" cy="1440142"/>
            <a:chOff x="2878691" y="364902"/>
            <a:chExt cx="1510172" cy="1648185"/>
          </a:xfrm>
        </p:grpSpPr>
        <p:cxnSp>
          <p:nvCxnSpPr>
            <p:cNvPr id="47" name="直接连接符 46"/>
            <p:cNvCxnSpPr/>
            <p:nvPr/>
          </p:nvCxnSpPr>
          <p:spPr>
            <a:xfrm>
              <a:off x="3604758" y="1577996"/>
              <a:ext cx="329065" cy="359138"/>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2878691" y="364902"/>
              <a:ext cx="1510172" cy="1648185"/>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xmlns:p14="http://schemas.microsoft.com/office/powerpoint/2010/main">
    <mc:Choice Requires="p14">
      <p:transition spd="slow" p14:dur="1500" advClick="0" advTm="0">
        <p14:conveyor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2" presetClass="entr" presetSubtype="8" fill="hold" nodeType="withEffect">
                                  <p:stCondLst>
                                    <p:cond delay="25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nodeType="withEffect">
                                  <p:stCondLst>
                                    <p:cond delay="25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8" fill="hold" grpId="0" nodeType="withEffect">
                                  <p:stCondLst>
                                    <p:cond delay="500"/>
                                  </p:stCondLst>
                                  <p:childTnLst>
                                    <p:set>
                                      <p:cBhvr>
                                        <p:cTn id="15" dur="1" fill="hold">
                                          <p:stCondLst>
                                            <p:cond delay="0"/>
                                          </p:stCondLst>
                                        </p:cTn>
                                        <p:tgtEl>
                                          <p:spTgt spid="16"/>
                                        </p:tgtEl>
                                        <p:attrNameLst>
                                          <p:attrName>style.visibility</p:attrName>
                                        </p:attrNameLst>
                                      </p:cBhvr>
                                      <p:to>
                                        <p:strVal val="visible"/>
                                      </p:to>
                                    </p:set>
                                    <p:animEffect transition="in" filter="wipe(left)">
                                      <p:cBhvr>
                                        <p:cTn id="16" dur="500"/>
                                        <p:tgtEl>
                                          <p:spTgt spid="16"/>
                                        </p:tgtEl>
                                      </p:cBhvr>
                                    </p:animEffect>
                                  </p:childTnLst>
                                </p:cTn>
                              </p:par>
                            </p:childTnLst>
                          </p:cTn>
                        </p:par>
                        <p:par>
                          <p:cTn id="17" fill="hold">
                            <p:stCondLst>
                              <p:cond delay="500"/>
                            </p:stCondLst>
                            <p:childTnLst>
                              <p:par>
                                <p:cTn id="18" presetID="22" presetClass="entr" presetSubtype="4"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00"/>
                                        <p:tgtEl>
                                          <p:spTgt spid="6"/>
                                        </p:tgtEl>
                                      </p:cBhvr>
                                    </p:animEffect>
                                  </p:childTnLst>
                                </p:cTn>
                              </p:par>
                              <p:par>
                                <p:cTn id="21" presetID="22" presetClass="entr" presetSubtype="1"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up)">
                                      <p:cBhvr>
                                        <p:cTn id="23" dur="500"/>
                                        <p:tgtEl>
                                          <p:spTgt spid="7"/>
                                        </p:tgtEl>
                                      </p:cBhvr>
                                    </p:animEffect>
                                  </p:childTnLst>
                                </p:cTn>
                              </p:par>
                            </p:childTnLst>
                          </p:cTn>
                        </p:par>
                        <p:par>
                          <p:cTn id="24" fill="hold">
                            <p:stCondLst>
                              <p:cond delay="1000"/>
                            </p:stCondLst>
                            <p:childTnLst>
                              <p:par>
                                <p:cTn id="25" presetID="22" presetClass="entr" presetSubtype="1"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up)">
                                      <p:cBhvr>
                                        <p:cTn id="27" dur="500"/>
                                        <p:tgtEl>
                                          <p:spTgt spid="4"/>
                                        </p:tgtEl>
                                      </p:cBhvr>
                                    </p:animEffect>
                                  </p:childTnLst>
                                </p:cTn>
                              </p:par>
                              <p:par>
                                <p:cTn id="28" presetID="22" presetClass="entr" presetSubtype="4" fill="hold" nodeType="withEffect">
                                  <p:stCondLst>
                                    <p:cond delay="0"/>
                                  </p:stCondLst>
                                  <p:childTnLst>
                                    <p:set>
                                      <p:cBhvr>
                                        <p:cTn id="29" dur="1" fill="hold">
                                          <p:stCondLst>
                                            <p:cond delay="0"/>
                                          </p:stCondLst>
                                        </p:cTn>
                                        <p:tgtEl>
                                          <p:spTgt spid="46"/>
                                        </p:tgtEl>
                                        <p:attrNameLst>
                                          <p:attrName>style.visibility</p:attrName>
                                        </p:attrNameLst>
                                      </p:cBhvr>
                                      <p:to>
                                        <p:strVal val="visible"/>
                                      </p:to>
                                    </p:set>
                                    <p:animEffect transition="in" filter="wipe(down)">
                                      <p:cBhvr>
                                        <p:cTn id="30" dur="500"/>
                                        <p:tgtEl>
                                          <p:spTgt spid="46"/>
                                        </p:tgtEl>
                                      </p:cBhvr>
                                    </p:animEffect>
                                  </p:childTnLst>
                                </p:cTn>
                              </p:par>
                            </p:childTnLst>
                          </p:cTn>
                        </p:par>
                        <p:par>
                          <p:cTn id="31" fill="hold">
                            <p:stCondLst>
                              <p:cond delay="1500"/>
                            </p:stCondLst>
                            <p:childTnLst>
                              <p:par>
                                <p:cTn id="32" presetID="53" presetClass="entr" presetSubtype="16" fill="hold" nodeType="after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p:cTn id="34" dur="500" fill="hold"/>
                                        <p:tgtEl>
                                          <p:spTgt spid="19"/>
                                        </p:tgtEl>
                                        <p:attrNameLst>
                                          <p:attrName>ppt_w</p:attrName>
                                        </p:attrNameLst>
                                      </p:cBhvr>
                                      <p:tavLst>
                                        <p:tav tm="0">
                                          <p:val>
                                            <p:fltVal val="0"/>
                                          </p:val>
                                        </p:tav>
                                        <p:tav tm="100000">
                                          <p:val>
                                            <p:strVal val="#ppt_w"/>
                                          </p:val>
                                        </p:tav>
                                      </p:tavLst>
                                    </p:anim>
                                    <p:anim calcmode="lin" valueType="num">
                                      <p:cBhvr>
                                        <p:cTn id="35" dur="500" fill="hold"/>
                                        <p:tgtEl>
                                          <p:spTgt spid="19"/>
                                        </p:tgtEl>
                                        <p:attrNameLst>
                                          <p:attrName>ppt_h</p:attrName>
                                        </p:attrNameLst>
                                      </p:cBhvr>
                                      <p:tavLst>
                                        <p:tav tm="0">
                                          <p:val>
                                            <p:fltVal val="0"/>
                                          </p:val>
                                        </p:tav>
                                        <p:tav tm="100000">
                                          <p:val>
                                            <p:strVal val="#ppt_h"/>
                                          </p:val>
                                        </p:tav>
                                      </p:tavLst>
                                    </p:anim>
                                    <p:animEffect transition="in" filter="fade">
                                      <p:cBhvr>
                                        <p:cTn id="36" dur="500"/>
                                        <p:tgtEl>
                                          <p:spTgt spid="19"/>
                                        </p:tgtEl>
                                      </p:cBhvr>
                                    </p:animEffect>
                                  </p:childTnLst>
                                </p:cTn>
                              </p:par>
                            </p:childTnLst>
                          </p:cTn>
                        </p:par>
                        <p:par>
                          <p:cTn id="37" fill="hold">
                            <p:stCondLst>
                              <p:cond delay="2000"/>
                            </p:stCondLst>
                            <p:childTnLst>
                              <p:par>
                                <p:cTn id="38" presetID="14" presetClass="entr" presetSubtype="10" fill="hold" grpId="0" nodeType="after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randombar(horizontal)">
                                      <p:cBhvr>
                                        <p:cTn id="40" dur="500"/>
                                        <p:tgtEl>
                                          <p:spTgt spid="21"/>
                                        </p:tgtEl>
                                      </p:cBhvr>
                                    </p:animEffect>
                                  </p:childTnLst>
                                </p:cTn>
                              </p:par>
                            </p:childTnLst>
                          </p:cTn>
                        </p:par>
                        <p:par>
                          <p:cTn id="41" fill="hold">
                            <p:stCondLst>
                              <p:cond delay="2500"/>
                            </p:stCondLst>
                            <p:childTnLst>
                              <p:par>
                                <p:cTn id="42" presetID="53" presetClass="entr" presetSubtype="16" fill="hold" nodeType="afterEffect">
                                  <p:stCondLst>
                                    <p:cond delay="0"/>
                                  </p:stCondLst>
                                  <p:childTnLst>
                                    <p:set>
                                      <p:cBhvr>
                                        <p:cTn id="43" dur="1" fill="hold">
                                          <p:stCondLst>
                                            <p:cond delay="0"/>
                                          </p:stCondLst>
                                        </p:cTn>
                                        <p:tgtEl>
                                          <p:spTgt spid="34"/>
                                        </p:tgtEl>
                                        <p:attrNameLst>
                                          <p:attrName>style.visibility</p:attrName>
                                        </p:attrNameLst>
                                      </p:cBhvr>
                                      <p:to>
                                        <p:strVal val="visible"/>
                                      </p:to>
                                    </p:set>
                                    <p:anim calcmode="lin" valueType="num">
                                      <p:cBhvr>
                                        <p:cTn id="44" dur="500" fill="hold"/>
                                        <p:tgtEl>
                                          <p:spTgt spid="34"/>
                                        </p:tgtEl>
                                        <p:attrNameLst>
                                          <p:attrName>ppt_w</p:attrName>
                                        </p:attrNameLst>
                                      </p:cBhvr>
                                      <p:tavLst>
                                        <p:tav tm="0">
                                          <p:val>
                                            <p:fltVal val="0"/>
                                          </p:val>
                                        </p:tav>
                                        <p:tav tm="100000">
                                          <p:val>
                                            <p:strVal val="#ppt_w"/>
                                          </p:val>
                                        </p:tav>
                                      </p:tavLst>
                                    </p:anim>
                                    <p:anim calcmode="lin" valueType="num">
                                      <p:cBhvr>
                                        <p:cTn id="45" dur="500" fill="hold"/>
                                        <p:tgtEl>
                                          <p:spTgt spid="34"/>
                                        </p:tgtEl>
                                        <p:attrNameLst>
                                          <p:attrName>ppt_h</p:attrName>
                                        </p:attrNameLst>
                                      </p:cBhvr>
                                      <p:tavLst>
                                        <p:tav tm="0">
                                          <p:val>
                                            <p:fltVal val="0"/>
                                          </p:val>
                                        </p:tav>
                                        <p:tav tm="100000">
                                          <p:val>
                                            <p:strVal val="#ppt_h"/>
                                          </p:val>
                                        </p:tav>
                                      </p:tavLst>
                                    </p:anim>
                                    <p:animEffect transition="in" filter="fade">
                                      <p:cBhvr>
                                        <p:cTn id="46" dur="500"/>
                                        <p:tgtEl>
                                          <p:spTgt spid="34"/>
                                        </p:tgtEl>
                                      </p:cBhvr>
                                    </p:animEffect>
                                  </p:childTnLst>
                                </p:cTn>
                              </p:par>
                              <p:par>
                                <p:cTn id="47" presetID="12" presetClass="entr" presetSubtype="8" fill="hold" nodeType="withEffect">
                                  <p:stCondLst>
                                    <p:cond delay="0"/>
                                  </p:stCondLst>
                                  <p:childTnLst>
                                    <p:set>
                                      <p:cBhvr>
                                        <p:cTn id="48" dur="1" fill="hold">
                                          <p:stCondLst>
                                            <p:cond delay="0"/>
                                          </p:stCondLst>
                                        </p:cTn>
                                        <p:tgtEl>
                                          <p:spTgt spid="22"/>
                                        </p:tgtEl>
                                        <p:attrNameLst>
                                          <p:attrName>style.visibility</p:attrName>
                                        </p:attrNameLst>
                                      </p:cBhvr>
                                      <p:to>
                                        <p:strVal val="visible"/>
                                      </p:to>
                                    </p:set>
                                    <p:anim calcmode="lin" valueType="num">
                                      <p:cBhvr additive="base">
                                        <p:cTn id="49" dur="500"/>
                                        <p:tgtEl>
                                          <p:spTgt spid="22"/>
                                        </p:tgtEl>
                                        <p:attrNameLst>
                                          <p:attrName>ppt_x</p:attrName>
                                        </p:attrNameLst>
                                      </p:cBhvr>
                                      <p:tavLst>
                                        <p:tav tm="0">
                                          <p:val>
                                            <p:strVal val="#ppt_x-#ppt_w*1.125000"/>
                                          </p:val>
                                        </p:tav>
                                        <p:tav tm="100000">
                                          <p:val>
                                            <p:strVal val="#ppt_x"/>
                                          </p:val>
                                        </p:tav>
                                      </p:tavLst>
                                    </p:anim>
                                    <p:animEffect transition="in" filter="wipe(right)">
                                      <p:cBhvr>
                                        <p:cTn id="50" dur="500"/>
                                        <p:tgtEl>
                                          <p:spTgt spid="22"/>
                                        </p:tgtEl>
                                      </p:cBhvr>
                                    </p:animEffect>
                                  </p:childTnLst>
                                </p:cTn>
                              </p:par>
                            </p:childTnLst>
                          </p:cTn>
                        </p:par>
                        <p:par>
                          <p:cTn id="51" fill="hold">
                            <p:stCondLst>
                              <p:cond delay="3000"/>
                            </p:stCondLst>
                            <p:childTnLst>
                              <p:par>
                                <p:cTn id="52" presetID="53" presetClass="entr" presetSubtype="16" fill="hold" nodeType="afterEffect">
                                  <p:stCondLst>
                                    <p:cond delay="0"/>
                                  </p:stCondLst>
                                  <p:childTnLst>
                                    <p:set>
                                      <p:cBhvr>
                                        <p:cTn id="53" dur="1" fill="hold">
                                          <p:stCondLst>
                                            <p:cond delay="0"/>
                                          </p:stCondLst>
                                        </p:cTn>
                                        <p:tgtEl>
                                          <p:spTgt spid="37"/>
                                        </p:tgtEl>
                                        <p:attrNameLst>
                                          <p:attrName>style.visibility</p:attrName>
                                        </p:attrNameLst>
                                      </p:cBhvr>
                                      <p:to>
                                        <p:strVal val="visible"/>
                                      </p:to>
                                    </p:set>
                                    <p:anim calcmode="lin" valueType="num">
                                      <p:cBhvr>
                                        <p:cTn id="54" dur="500" fill="hold"/>
                                        <p:tgtEl>
                                          <p:spTgt spid="37"/>
                                        </p:tgtEl>
                                        <p:attrNameLst>
                                          <p:attrName>ppt_w</p:attrName>
                                        </p:attrNameLst>
                                      </p:cBhvr>
                                      <p:tavLst>
                                        <p:tav tm="0">
                                          <p:val>
                                            <p:fltVal val="0"/>
                                          </p:val>
                                        </p:tav>
                                        <p:tav tm="100000">
                                          <p:val>
                                            <p:strVal val="#ppt_w"/>
                                          </p:val>
                                        </p:tav>
                                      </p:tavLst>
                                    </p:anim>
                                    <p:anim calcmode="lin" valueType="num">
                                      <p:cBhvr>
                                        <p:cTn id="55" dur="500" fill="hold"/>
                                        <p:tgtEl>
                                          <p:spTgt spid="37"/>
                                        </p:tgtEl>
                                        <p:attrNameLst>
                                          <p:attrName>ppt_h</p:attrName>
                                        </p:attrNameLst>
                                      </p:cBhvr>
                                      <p:tavLst>
                                        <p:tav tm="0">
                                          <p:val>
                                            <p:fltVal val="0"/>
                                          </p:val>
                                        </p:tav>
                                        <p:tav tm="100000">
                                          <p:val>
                                            <p:strVal val="#ppt_h"/>
                                          </p:val>
                                        </p:tav>
                                      </p:tavLst>
                                    </p:anim>
                                    <p:animEffect transition="in" filter="fade">
                                      <p:cBhvr>
                                        <p:cTn id="56" dur="500"/>
                                        <p:tgtEl>
                                          <p:spTgt spid="37"/>
                                        </p:tgtEl>
                                      </p:cBhvr>
                                    </p:animEffect>
                                  </p:childTnLst>
                                </p:cTn>
                              </p:par>
                              <p:par>
                                <p:cTn id="57" presetID="12" presetClass="entr" presetSubtype="8" fill="hold" nodeType="withEffect">
                                  <p:stCondLst>
                                    <p:cond delay="0"/>
                                  </p:stCondLst>
                                  <p:childTnLst>
                                    <p:set>
                                      <p:cBhvr>
                                        <p:cTn id="58" dur="1" fill="hold">
                                          <p:stCondLst>
                                            <p:cond delay="0"/>
                                          </p:stCondLst>
                                        </p:cTn>
                                        <p:tgtEl>
                                          <p:spTgt spid="25"/>
                                        </p:tgtEl>
                                        <p:attrNameLst>
                                          <p:attrName>style.visibility</p:attrName>
                                        </p:attrNameLst>
                                      </p:cBhvr>
                                      <p:to>
                                        <p:strVal val="visible"/>
                                      </p:to>
                                    </p:set>
                                    <p:anim calcmode="lin" valueType="num">
                                      <p:cBhvr additive="base">
                                        <p:cTn id="59" dur="500"/>
                                        <p:tgtEl>
                                          <p:spTgt spid="25"/>
                                        </p:tgtEl>
                                        <p:attrNameLst>
                                          <p:attrName>ppt_x</p:attrName>
                                        </p:attrNameLst>
                                      </p:cBhvr>
                                      <p:tavLst>
                                        <p:tav tm="0">
                                          <p:val>
                                            <p:strVal val="#ppt_x-#ppt_w*1.125000"/>
                                          </p:val>
                                        </p:tav>
                                        <p:tav tm="100000">
                                          <p:val>
                                            <p:strVal val="#ppt_x"/>
                                          </p:val>
                                        </p:tav>
                                      </p:tavLst>
                                    </p:anim>
                                    <p:animEffect transition="in" filter="wipe(right)">
                                      <p:cBhvr>
                                        <p:cTn id="60" dur="500"/>
                                        <p:tgtEl>
                                          <p:spTgt spid="25"/>
                                        </p:tgtEl>
                                      </p:cBhvr>
                                    </p:animEffect>
                                  </p:childTnLst>
                                </p:cTn>
                              </p:par>
                            </p:childTnLst>
                          </p:cTn>
                        </p:par>
                        <p:par>
                          <p:cTn id="61" fill="hold">
                            <p:stCondLst>
                              <p:cond delay="3500"/>
                            </p:stCondLst>
                            <p:childTnLst>
                              <p:par>
                                <p:cTn id="62" presetID="53" presetClass="entr" presetSubtype="16" fill="hold" nodeType="afterEffect">
                                  <p:stCondLst>
                                    <p:cond delay="0"/>
                                  </p:stCondLst>
                                  <p:childTnLst>
                                    <p:set>
                                      <p:cBhvr>
                                        <p:cTn id="63" dur="1" fill="hold">
                                          <p:stCondLst>
                                            <p:cond delay="0"/>
                                          </p:stCondLst>
                                        </p:cTn>
                                        <p:tgtEl>
                                          <p:spTgt spid="40"/>
                                        </p:tgtEl>
                                        <p:attrNameLst>
                                          <p:attrName>style.visibility</p:attrName>
                                        </p:attrNameLst>
                                      </p:cBhvr>
                                      <p:to>
                                        <p:strVal val="visible"/>
                                      </p:to>
                                    </p:set>
                                    <p:anim calcmode="lin" valueType="num">
                                      <p:cBhvr>
                                        <p:cTn id="64" dur="500" fill="hold"/>
                                        <p:tgtEl>
                                          <p:spTgt spid="40"/>
                                        </p:tgtEl>
                                        <p:attrNameLst>
                                          <p:attrName>ppt_w</p:attrName>
                                        </p:attrNameLst>
                                      </p:cBhvr>
                                      <p:tavLst>
                                        <p:tav tm="0">
                                          <p:val>
                                            <p:fltVal val="0"/>
                                          </p:val>
                                        </p:tav>
                                        <p:tav tm="100000">
                                          <p:val>
                                            <p:strVal val="#ppt_w"/>
                                          </p:val>
                                        </p:tav>
                                      </p:tavLst>
                                    </p:anim>
                                    <p:anim calcmode="lin" valueType="num">
                                      <p:cBhvr>
                                        <p:cTn id="65" dur="500" fill="hold"/>
                                        <p:tgtEl>
                                          <p:spTgt spid="40"/>
                                        </p:tgtEl>
                                        <p:attrNameLst>
                                          <p:attrName>ppt_h</p:attrName>
                                        </p:attrNameLst>
                                      </p:cBhvr>
                                      <p:tavLst>
                                        <p:tav tm="0">
                                          <p:val>
                                            <p:fltVal val="0"/>
                                          </p:val>
                                        </p:tav>
                                        <p:tav tm="100000">
                                          <p:val>
                                            <p:strVal val="#ppt_h"/>
                                          </p:val>
                                        </p:tav>
                                      </p:tavLst>
                                    </p:anim>
                                    <p:animEffect transition="in" filter="fade">
                                      <p:cBhvr>
                                        <p:cTn id="66" dur="500"/>
                                        <p:tgtEl>
                                          <p:spTgt spid="40"/>
                                        </p:tgtEl>
                                      </p:cBhvr>
                                    </p:animEffect>
                                  </p:childTnLst>
                                </p:cTn>
                              </p:par>
                              <p:par>
                                <p:cTn id="67" presetID="12" presetClass="entr" presetSubtype="8" fill="hold" nodeType="withEffect">
                                  <p:stCondLst>
                                    <p:cond delay="0"/>
                                  </p:stCondLst>
                                  <p:childTnLst>
                                    <p:set>
                                      <p:cBhvr>
                                        <p:cTn id="68" dur="1" fill="hold">
                                          <p:stCondLst>
                                            <p:cond delay="0"/>
                                          </p:stCondLst>
                                        </p:cTn>
                                        <p:tgtEl>
                                          <p:spTgt spid="28"/>
                                        </p:tgtEl>
                                        <p:attrNameLst>
                                          <p:attrName>style.visibility</p:attrName>
                                        </p:attrNameLst>
                                      </p:cBhvr>
                                      <p:to>
                                        <p:strVal val="visible"/>
                                      </p:to>
                                    </p:set>
                                    <p:anim calcmode="lin" valueType="num">
                                      <p:cBhvr additive="base">
                                        <p:cTn id="69" dur="500"/>
                                        <p:tgtEl>
                                          <p:spTgt spid="28"/>
                                        </p:tgtEl>
                                        <p:attrNameLst>
                                          <p:attrName>ppt_x</p:attrName>
                                        </p:attrNameLst>
                                      </p:cBhvr>
                                      <p:tavLst>
                                        <p:tav tm="0">
                                          <p:val>
                                            <p:strVal val="#ppt_x-#ppt_w*1.125000"/>
                                          </p:val>
                                        </p:tav>
                                        <p:tav tm="100000">
                                          <p:val>
                                            <p:strVal val="#ppt_x"/>
                                          </p:val>
                                        </p:tav>
                                      </p:tavLst>
                                    </p:anim>
                                    <p:animEffect transition="in" filter="wipe(right)">
                                      <p:cBhvr>
                                        <p:cTn id="70" dur="500"/>
                                        <p:tgtEl>
                                          <p:spTgt spid="28"/>
                                        </p:tgtEl>
                                      </p:cBhvr>
                                    </p:animEffect>
                                  </p:childTnLst>
                                </p:cTn>
                              </p:par>
                            </p:childTnLst>
                          </p:cTn>
                        </p:par>
                        <p:par>
                          <p:cTn id="71" fill="hold">
                            <p:stCondLst>
                              <p:cond delay="4000"/>
                            </p:stCondLst>
                            <p:childTnLst>
                              <p:par>
                                <p:cTn id="72" presetID="53" presetClass="entr" presetSubtype="16" fill="hold" nodeType="afterEffect">
                                  <p:stCondLst>
                                    <p:cond delay="0"/>
                                  </p:stCondLst>
                                  <p:childTnLst>
                                    <p:set>
                                      <p:cBhvr>
                                        <p:cTn id="73" dur="1" fill="hold">
                                          <p:stCondLst>
                                            <p:cond delay="0"/>
                                          </p:stCondLst>
                                        </p:cTn>
                                        <p:tgtEl>
                                          <p:spTgt spid="43"/>
                                        </p:tgtEl>
                                        <p:attrNameLst>
                                          <p:attrName>style.visibility</p:attrName>
                                        </p:attrNameLst>
                                      </p:cBhvr>
                                      <p:to>
                                        <p:strVal val="visible"/>
                                      </p:to>
                                    </p:set>
                                    <p:anim calcmode="lin" valueType="num">
                                      <p:cBhvr>
                                        <p:cTn id="74" dur="500" fill="hold"/>
                                        <p:tgtEl>
                                          <p:spTgt spid="43"/>
                                        </p:tgtEl>
                                        <p:attrNameLst>
                                          <p:attrName>ppt_w</p:attrName>
                                        </p:attrNameLst>
                                      </p:cBhvr>
                                      <p:tavLst>
                                        <p:tav tm="0">
                                          <p:val>
                                            <p:fltVal val="0"/>
                                          </p:val>
                                        </p:tav>
                                        <p:tav tm="100000">
                                          <p:val>
                                            <p:strVal val="#ppt_w"/>
                                          </p:val>
                                        </p:tav>
                                      </p:tavLst>
                                    </p:anim>
                                    <p:anim calcmode="lin" valueType="num">
                                      <p:cBhvr>
                                        <p:cTn id="75" dur="500" fill="hold"/>
                                        <p:tgtEl>
                                          <p:spTgt spid="43"/>
                                        </p:tgtEl>
                                        <p:attrNameLst>
                                          <p:attrName>ppt_h</p:attrName>
                                        </p:attrNameLst>
                                      </p:cBhvr>
                                      <p:tavLst>
                                        <p:tav tm="0">
                                          <p:val>
                                            <p:fltVal val="0"/>
                                          </p:val>
                                        </p:tav>
                                        <p:tav tm="100000">
                                          <p:val>
                                            <p:strVal val="#ppt_h"/>
                                          </p:val>
                                        </p:tav>
                                      </p:tavLst>
                                    </p:anim>
                                    <p:animEffect transition="in" filter="fade">
                                      <p:cBhvr>
                                        <p:cTn id="76" dur="500"/>
                                        <p:tgtEl>
                                          <p:spTgt spid="43"/>
                                        </p:tgtEl>
                                      </p:cBhvr>
                                    </p:animEffect>
                                  </p:childTnLst>
                                </p:cTn>
                              </p:par>
                              <p:par>
                                <p:cTn id="77" presetID="12" presetClass="entr" presetSubtype="8" fill="hold" nodeType="withEffect">
                                  <p:stCondLst>
                                    <p:cond delay="0"/>
                                  </p:stCondLst>
                                  <p:childTnLst>
                                    <p:set>
                                      <p:cBhvr>
                                        <p:cTn id="78" dur="1" fill="hold">
                                          <p:stCondLst>
                                            <p:cond delay="0"/>
                                          </p:stCondLst>
                                        </p:cTn>
                                        <p:tgtEl>
                                          <p:spTgt spid="31"/>
                                        </p:tgtEl>
                                        <p:attrNameLst>
                                          <p:attrName>style.visibility</p:attrName>
                                        </p:attrNameLst>
                                      </p:cBhvr>
                                      <p:to>
                                        <p:strVal val="visible"/>
                                      </p:to>
                                    </p:set>
                                    <p:anim calcmode="lin" valueType="num">
                                      <p:cBhvr additive="base">
                                        <p:cTn id="79" dur="500"/>
                                        <p:tgtEl>
                                          <p:spTgt spid="31"/>
                                        </p:tgtEl>
                                        <p:attrNameLst>
                                          <p:attrName>ppt_x</p:attrName>
                                        </p:attrNameLst>
                                      </p:cBhvr>
                                      <p:tavLst>
                                        <p:tav tm="0">
                                          <p:val>
                                            <p:strVal val="#ppt_x-#ppt_w*1.125000"/>
                                          </p:val>
                                        </p:tav>
                                        <p:tav tm="100000">
                                          <p:val>
                                            <p:strVal val="#ppt_x"/>
                                          </p:val>
                                        </p:tav>
                                      </p:tavLst>
                                    </p:anim>
                                    <p:animEffect transition="in" filter="wipe(right)">
                                      <p:cBhvr>
                                        <p:cTn id="8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4" grpId="0" animBg="1"/>
      <p:bldP spid="5" grpId="0" animBg="1"/>
      <p:bldP spid="6" grpId="0" animBg="1"/>
      <p:bldP spid="7" grpId="0" animBg="1"/>
      <p:bldP spid="2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平行四边形 12"/>
          <p:cNvSpPr/>
          <p:nvPr/>
        </p:nvSpPr>
        <p:spPr>
          <a:xfrm>
            <a:off x="6817748" y="3392488"/>
            <a:ext cx="4896343" cy="2977832"/>
          </a:xfrm>
          <a:prstGeom prst="parallelogram">
            <a:avLst>
              <a:gd name="adj" fmla="val 73534"/>
            </a:avLst>
          </a:prstGeom>
          <a:gradFill>
            <a:gsLst>
              <a:gs pos="0">
                <a:srgbClr val="8EB3D3">
                  <a:alpha val="90000"/>
                </a:srgbClr>
              </a:gs>
              <a:gs pos="100000">
                <a:srgbClr val="2572B6">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18449520">
            <a:off x="-1304147" y="2172699"/>
            <a:ext cx="6431280" cy="499414"/>
          </a:xfrm>
          <a:prstGeom prst="rect">
            <a:avLst/>
          </a:prstGeom>
          <a:gradFill>
            <a:gsLst>
              <a:gs pos="19000">
                <a:srgbClr val="8EB3D3">
                  <a:alpha val="90000"/>
                </a:srgbClr>
              </a:gs>
              <a:gs pos="71000">
                <a:srgbClr val="2572B6">
                  <a:alpha val="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平行四边形 8"/>
          <p:cNvSpPr/>
          <p:nvPr/>
        </p:nvSpPr>
        <p:spPr>
          <a:xfrm>
            <a:off x="8738885" y="3740844"/>
            <a:ext cx="3573222" cy="3117156"/>
          </a:xfrm>
          <a:prstGeom prst="parallelogram">
            <a:avLst>
              <a:gd name="adj" fmla="val 72791"/>
            </a:avLst>
          </a:prstGeom>
          <a:solidFill>
            <a:srgbClr val="0345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nvSpPr>
        <p:spPr>
          <a:xfrm>
            <a:off x="2382182" y="0"/>
            <a:ext cx="1684639" cy="1238491"/>
          </a:xfrm>
          <a:prstGeom prst="parallelogram">
            <a:avLst>
              <a:gd name="adj" fmla="val 83444"/>
            </a:avLst>
          </a:prstGeom>
          <a:solidFill>
            <a:srgbClr val="0345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rot="5400000">
            <a:off x="-548640" y="548641"/>
            <a:ext cx="4556761" cy="3459480"/>
          </a:xfrm>
          <a:prstGeom prst="triangle">
            <a:avLst>
              <a:gd name="adj" fmla="val 0"/>
            </a:avLst>
          </a:pr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等腰三角形 4"/>
          <p:cNvSpPr/>
          <p:nvPr/>
        </p:nvSpPr>
        <p:spPr>
          <a:xfrm rot="16200000">
            <a:off x="8788792" y="3454790"/>
            <a:ext cx="3880338" cy="2926082"/>
          </a:xfrm>
          <a:prstGeom prst="triangle">
            <a:avLst>
              <a:gd name="adj" fmla="val 0"/>
            </a:avLst>
          </a:pr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p:cNvSpPr/>
          <p:nvPr/>
        </p:nvSpPr>
        <p:spPr>
          <a:xfrm rot="18449520">
            <a:off x="-1587978" y="1756137"/>
            <a:ext cx="6431280" cy="499414"/>
          </a:xfrm>
          <a:prstGeom prst="rect">
            <a:avLst/>
          </a:prstGeom>
          <a:solidFill>
            <a:srgbClr val="2572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18449520">
            <a:off x="8359937" y="5349516"/>
            <a:ext cx="6431280" cy="499414"/>
          </a:xfrm>
          <a:prstGeom prst="rect">
            <a:avLst/>
          </a:prstGeom>
          <a:gradFill>
            <a:gsLst>
              <a:gs pos="19000">
                <a:srgbClr val="8EB3D3">
                  <a:alpha val="90000"/>
                </a:srgbClr>
              </a:gs>
              <a:gs pos="71000">
                <a:srgbClr val="2572B6">
                  <a:alpha val="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p:cNvSpPr/>
          <p:nvPr/>
        </p:nvSpPr>
        <p:spPr>
          <a:xfrm rot="18449520">
            <a:off x="-273998" y="1638384"/>
            <a:ext cx="6431280" cy="499414"/>
          </a:xfrm>
          <a:prstGeom prst="rect">
            <a:avLst/>
          </a:prstGeom>
          <a:gradFill>
            <a:gsLst>
              <a:gs pos="19000">
                <a:srgbClr val="8EB3D3">
                  <a:alpha val="90000"/>
                </a:srgbClr>
              </a:gs>
              <a:gs pos="71000">
                <a:srgbClr val="2572B6">
                  <a:alpha val="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平行四边形 13"/>
          <p:cNvSpPr/>
          <p:nvPr/>
        </p:nvSpPr>
        <p:spPr>
          <a:xfrm>
            <a:off x="9189720" y="-416203"/>
            <a:ext cx="6004560" cy="4686909"/>
          </a:xfrm>
          <a:prstGeom prst="parallelogram">
            <a:avLst>
              <a:gd name="adj" fmla="val 73534"/>
            </a:avLst>
          </a:prstGeom>
          <a:gradFill>
            <a:gsLst>
              <a:gs pos="0">
                <a:srgbClr val="8EB3D3">
                  <a:alpha val="90000"/>
                </a:srgbClr>
              </a:gs>
              <a:gs pos="100000">
                <a:srgbClr val="2572B6">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5582879" y="1987029"/>
            <a:ext cx="1026243" cy="1015663"/>
          </a:xfrm>
          <a:prstGeom prst="rect">
            <a:avLst/>
          </a:prstGeom>
          <a:noFill/>
        </p:spPr>
        <p:txBody>
          <a:bodyPr wrap="none" rtlCol="0">
            <a:spAutoFit/>
          </a:bodyPr>
          <a:lstStyle/>
          <a:p>
            <a:r>
              <a:rPr lang="en-US" altLang="zh-CN" sz="6000" dirty="0">
                <a:solidFill>
                  <a:schemeClr val="tx1">
                    <a:lumMod val="75000"/>
                    <a:lumOff val="25000"/>
                  </a:schemeClr>
                </a:solidFill>
                <a:latin typeface="字魂35号-经典雅黑" panose="00000500000000000000" pitchFamily="2" charset="-122"/>
                <a:ea typeface="字魂35号-经典雅黑" panose="00000500000000000000" pitchFamily="2" charset="-122"/>
              </a:rPr>
              <a:t>01</a:t>
            </a:r>
            <a:endParaRPr lang="zh-CN" altLang="en-US" sz="60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16" name="TextBox 7"/>
          <p:cNvSpPr txBox="1"/>
          <p:nvPr/>
        </p:nvSpPr>
        <p:spPr>
          <a:xfrm>
            <a:off x="3841951" y="3291206"/>
            <a:ext cx="4508098" cy="784830"/>
          </a:xfrm>
          <a:prstGeom prst="rect">
            <a:avLst/>
          </a:prstGeom>
        </p:spPr>
        <p:txBody>
          <a:bodyPr wrap="square" rtlCol="0">
            <a:spAutoFit/>
          </a:bodyPr>
          <a:lstStyle/>
          <a:p>
            <a:pPr algn="ctr"/>
            <a:r>
              <a:rPr lang="zh-CN" altLang="en-US" sz="4500" spc="300" dirty="0">
                <a:solidFill>
                  <a:schemeClr val="tx1">
                    <a:lumMod val="85000"/>
                    <a:lumOff val="15000"/>
                  </a:schemeClr>
                </a:solidFill>
                <a:latin typeface="字魂35号-经典雅黑" panose="00000500000000000000" pitchFamily="2" charset="-122"/>
                <a:ea typeface="字魂35号-经典雅黑" panose="00000500000000000000" pitchFamily="2" charset="-122"/>
              </a:rPr>
              <a:t>团队合作</a:t>
            </a:r>
          </a:p>
        </p:txBody>
      </p:sp>
      <p:grpSp>
        <p:nvGrpSpPr>
          <p:cNvPr id="18" name="组合 17"/>
          <p:cNvGrpSpPr/>
          <p:nvPr/>
        </p:nvGrpSpPr>
        <p:grpSpPr>
          <a:xfrm rot="15923104">
            <a:off x="8959707" y="1056188"/>
            <a:ext cx="1372914" cy="1165663"/>
            <a:chOff x="3433242" y="1092916"/>
            <a:chExt cx="1013266" cy="860307"/>
          </a:xfrm>
        </p:grpSpPr>
        <p:cxnSp>
          <p:nvCxnSpPr>
            <p:cNvPr id="19" name="直接连接符 18"/>
            <p:cNvCxnSpPr/>
            <p:nvPr/>
          </p:nvCxnSpPr>
          <p:spPr>
            <a:xfrm>
              <a:off x="3604758" y="1577996"/>
              <a:ext cx="329065" cy="359138"/>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rot="16630165" flipH="1">
              <a:off x="3509721" y="1016437"/>
              <a:ext cx="860307" cy="1013266"/>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rot="4985025">
            <a:off x="862626" y="4865283"/>
            <a:ext cx="1074318" cy="748661"/>
            <a:chOff x="3433242" y="1092916"/>
            <a:chExt cx="1013266" cy="860307"/>
          </a:xfrm>
        </p:grpSpPr>
        <p:cxnSp>
          <p:nvCxnSpPr>
            <p:cNvPr id="23" name="直接连接符 22"/>
            <p:cNvCxnSpPr/>
            <p:nvPr/>
          </p:nvCxnSpPr>
          <p:spPr>
            <a:xfrm>
              <a:off x="3604758" y="1577996"/>
              <a:ext cx="329065" cy="359138"/>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rot="16630165" flipH="1">
              <a:off x="3509721" y="1016437"/>
              <a:ext cx="860307" cy="1013266"/>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sp>
        <p:nvSpPr>
          <p:cNvPr id="32" name="椭圆 31"/>
          <p:cNvSpPr/>
          <p:nvPr/>
        </p:nvSpPr>
        <p:spPr>
          <a:xfrm>
            <a:off x="6658995" y="2149268"/>
            <a:ext cx="258226" cy="258226"/>
          </a:xfrm>
          <a:prstGeom prst="ellipse">
            <a:avLst/>
          </a:prstGeom>
          <a:solidFill>
            <a:srgbClr val="1D6D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30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14" presetClass="entr" presetSubtype="10"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randombar(horizontal)">
                                      <p:cBhvr>
                                        <p:cTn id="13" dur="500"/>
                                        <p:tgtEl>
                                          <p:spTgt spid="32"/>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3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350519" y="0"/>
            <a:ext cx="868680" cy="761999"/>
          </a:xfrm>
          <a:prstGeom prst="parallelogram">
            <a:avLst>
              <a:gd name="adj" fmla="val 43185"/>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347241" y="0"/>
            <a:ext cx="2604303" cy="185195"/>
          </a:xfrm>
          <a:custGeom>
            <a:avLst/>
            <a:gdLst>
              <a:gd name="connsiteX0" fmla="*/ 0 w 2604303"/>
              <a:gd name="connsiteY0" fmla="*/ 0 h 185195"/>
              <a:gd name="connsiteX1" fmla="*/ 2604303 w 2604303"/>
              <a:gd name="connsiteY1" fmla="*/ 0 h 185195"/>
              <a:gd name="connsiteX2" fmla="*/ 2604303 w 2604303"/>
              <a:gd name="connsiteY2" fmla="*/ 185195 h 185195"/>
              <a:gd name="connsiteX3" fmla="*/ 0 w 2604303"/>
              <a:gd name="connsiteY3" fmla="*/ 185195 h 185195"/>
              <a:gd name="connsiteX4" fmla="*/ 0 w 2604303"/>
              <a:gd name="connsiteY4" fmla="*/ 0 h 185195"/>
              <a:gd name="connsiteX0-1" fmla="*/ 0 w 2604303"/>
              <a:gd name="connsiteY0-2" fmla="*/ 0 h 185195"/>
              <a:gd name="connsiteX1-3" fmla="*/ 2604303 w 2604303"/>
              <a:gd name="connsiteY1-4" fmla="*/ 0 h 185195"/>
              <a:gd name="connsiteX2-5" fmla="*/ 2512863 w 2604303"/>
              <a:gd name="connsiteY2-6" fmla="*/ 185195 h 185195"/>
              <a:gd name="connsiteX3-7" fmla="*/ 0 w 2604303"/>
              <a:gd name="connsiteY3-8" fmla="*/ 185195 h 185195"/>
              <a:gd name="connsiteX4-9" fmla="*/ 0 w 2604303"/>
              <a:gd name="connsiteY4-10" fmla="*/ 0 h 1851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604303" h="185195">
                <a:moveTo>
                  <a:pt x="0" y="0"/>
                </a:moveTo>
                <a:lnTo>
                  <a:pt x="2604303" y="0"/>
                </a:lnTo>
                <a:lnTo>
                  <a:pt x="2512863" y="185195"/>
                </a:lnTo>
                <a:lnTo>
                  <a:pt x="0" y="185195"/>
                </a:lnTo>
                <a:lnTo>
                  <a:pt x="0" y="0"/>
                </a:lnTo>
                <a:close/>
              </a:path>
            </a:pathLst>
          </a:cu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平行四边形 6"/>
          <p:cNvSpPr/>
          <p:nvPr/>
        </p:nvSpPr>
        <p:spPr>
          <a:xfrm>
            <a:off x="137162" y="90238"/>
            <a:ext cx="662938" cy="581524"/>
          </a:xfrm>
          <a:prstGeom prst="parallelogram">
            <a:avLst>
              <a:gd name="adj" fmla="val 43185"/>
            </a:avLst>
          </a:prstGeom>
          <a:gradFill>
            <a:gsLst>
              <a:gs pos="0">
                <a:srgbClr val="034581"/>
              </a:gs>
              <a:gs pos="100000">
                <a:srgbClr val="6CAFEF"/>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平行四边形 8"/>
          <p:cNvSpPr/>
          <p:nvPr/>
        </p:nvSpPr>
        <p:spPr>
          <a:xfrm>
            <a:off x="2337751" y="223989"/>
            <a:ext cx="465739" cy="408543"/>
          </a:xfrm>
          <a:prstGeom prst="parallelogram">
            <a:avLst>
              <a:gd name="adj" fmla="val 43185"/>
            </a:avLst>
          </a:prstGeom>
          <a:gradFill>
            <a:gsLst>
              <a:gs pos="0">
                <a:srgbClr val="6CAFEF">
                  <a:alpha val="50000"/>
                </a:srgbClr>
              </a:gs>
              <a:gs pos="100000">
                <a:srgbClr val="FFFFF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平行四边形 9"/>
          <p:cNvSpPr/>
          <p:nvPr/>
        </p:nvSpPr>
        <p:spPr>
          <a:xfrm>
            <a:off x="2713309" y="0"/>
            <a:ext cx="465739" cy="761999"/>
          </a:xfrm>
          <a:prstGeom prst="parallelogram">
            <a:avLst>
              <a:gd name="adj" fmla="val 64760"/>
            </a:avLst>
          </a:prstGeom>
          <a:gradFill>
            <a:gsLst>
              <a:gs pos="0">
                <a:srgbClr val="6CAFEF">
                  <a:alpha val="50000"/>
                </a:srgbClr>
              </a:gs>
              <a:gs pos="100000">
                <a:srgbClr val="FFFFF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平行四边形 10"/>
          <p:cNvSpPr/>
          <p:nvPr/>
        </p:nvSpPr>
        <p:spPr>
          <a:xfrm>
            <a:off x="-56225" y="402311"/>
            <a:ext cx="386773" cy="339275"/>
          </a:xfrm>
          <a:prstGeom prst="parallelogram">
            <a:avLst>
              <a:gd name="adj" fmla="val 43185"/>
            </a:avLst>
          </a:pr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p:nvSpPr>
        <p:spPr>
          <a:xfrm>
            <a:off x="-28317" y="147908"/>
            <a:ext cx="305524" cy="268004"/>
          </a:xfrm>
          <a:prstGeom prst="parallelogram">
            <a:avLst>
              <a:gd name="adj" fmla="val 43185"/>
            </a:avLst>
          </a:pr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5" name="直接连接符 14"/>
          <p:cNvCxnSpPr/>
          <p:nvPr/>
        </p:nvCxnSpPr>
        <p:spPr>
          <a:xfrm>
            <a:off x="518161" y="761999"/>
            <a:ext cx="11450062" cy="0"/>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nvGrpSpPr>
          <p:cNvPr id="19" name="组合 18"/>
          <p:cNvGrpSpPr/>
          <p:nvPr/>
        </p:nvGrpSpPr>
        <p:grpSpPr>
          <a:xfrm>
            <a:off x="11471626" y="595594"/>
            <a:ext cx="465739" cy="121286"/>
            <a:chOff x="11369042" y="568879"/>
            <a:chExt cx="568324" cy="148001"/>
          </a:xfrm>
        </p:grpSpPr>
        <p:sp>
          <p:nvSpPr>
            <p:cNvPr id="17" name="平行四边形 16"/>
            <p:cNvSpPr/>
            <p:nvPr/>
          </p:nvSpPr>
          <p:spPr>
            <a:xfrm>
              <a:off x="11369042" y="568879"/>
              <a:ext cx="284162" cy="148001"/>
            </a:xfrm>
            <a:prstGeom prst="parallelogram">
              <a:avLst>
                <a:gd name="adj" fmla="val 43185"/>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平行四边形 17"/>
            <p:cNvSpPr/>
            <p:nvPr/>
          </p:nvSpPr>
          <p:spPr>
            <a:xfrm>
              <a:off x="11653204" y="568879"/>
              <a:ext cx="284162" cy="148001"/>
            </a:xfrm>
            <a:prstGeom prst="parallelogram">
              <a:avLst>
                <a:gd name="adj" fmla="val 43185"/>
              </a:avLst>
            </a:prstGeom>
            <a:solidFill>
              <a:srgbClr val="8E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0" name="文本框 19"/>
          <p:cNvSpPr txBox="1"/>
          <p:nvPr/>
        </p:nvSpPr>
        <p:spPr>
          <a:xfrm>
            <a:off x="788161" y="189451"/>
            <a:ext cx="1780120" cy="523220"/>
          </a:xfrm>
          <a:prstGeom prst="rect">
            <a:avLst/>
          </a:prstGeom>
          <a:noFill/>
        </p:spPr>
        <p:txBody>
          <a:bodyPr wrap="square" rtlCol="0">
            <a:spAutoFit/>
          </a:bodyPr>
          <a:lstStyle/>
          <a:p>
            <a:pPr algn="dist"/>
            <a:r>
              <a:rPr lang="zh-CN" altLang="en-US" sz="2800" dirty="0">
                <a:solidFill>
                  <a:schemeClr val="tx1">
                    <a:lumMod val="75000"/>
                    <a:lumOff val="25000"/>
                  </a:schemeClr>
                </a:solidFill>
                <a:latin typeface="字魂35号-经典雅黑" panose="00000500000000000000" pitchFamily="2" charset="-122"/>
                <a:ea typeface="字魂35号-经典雅黑" panose="00000500000000000000" pitchFamily="2" charset="-122"/>
              </a:rPr>
              <a:t>团队合作</a:t>
            </a:r>
          </a:p>
        </p:txBody>
      </p:sp>
      <p:sp>
        <p:nvSpPr>
          <p:cNvPr id="21" name="文本框 20"/>
          <p:cNvSpPr txBox="1"/>
          <p:nvPr/>
        </p:nvSpPr>
        <p:spPr>
          <a:xfrm>
            <a:off x="2544797" y="405460"/>
            <a:ext cx="1780120" cy="261610"/>
          </a:xfrm>
          <a:prstGeom prst="rect">
            <a:avLst/>
          </a:prstGeom>
          <a:noFill/>
        </p:spPr>
        <p:txBody>
          <a:bodyPr wrap="square" rtlCol="0">
            <a:spAutoFit/>
          </a:bodyPr>
          <a:lstStyle/>
          <a:p>
            <a:pPr algn="dist"/>
            <a:r>
              <a:rPr lang="en-US" altLang="zh-CN" sz="1100" dirty="0">
                <a:solidFill>
                  <a:schemeClr val="tx1">
                    <a:lumMod val="75000"/>
                    <a:lumOff val="25000"/>
                  </a:schemeClr>
                </a:solidFill>
                <a:latin typeface="字魂35号-经典雅黑" panose="00000500000000000000" pitchFamily="2" charset="-122"/>
                <a:ea typeface="字魂35号-经典雅黑" panose="00000500000000000000" pitchFamily="2" charset="-122"/>
              </a:rPr>
              <a:t>ADD THE TITLE</a:t>
            </a:r>
            <a:endParaRPr lang="zh-CN" altLang="en-US" sz="16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grpSp>
        <p:nvGrpSpPr>
          <p:cNvPr id="40" name="组合 39"/>
          <p:cNvGrpSpPr/>
          <p:nvPr/>
        </p:nvGrpSpPr>
        <p:grpSpPr>
          <a:xfrm>
            <a:off x="936700" y="1715170"/>
            <a:ext cx="4621246" cy="2258597"/>
            <a:chOff x="1336840" y="1980161"/>
            <a:chExt cx="3848617" cy="2209863"/>
          </a:xfrm>
        </p:grpSpPr>
        <p:sp>
          <p:nvSpPr>
            <p:cNvPr id="29" name="任意多边形: 形状 28"/>
            <p:cNvSpPr/>
            <p:nvPr/>
          </p:nvSpPr>
          <p:spPr>
            <a:xfrm>
              <a:off x="1649392" y="2084333"/>
              <a:ext cx="3536065" cy="529400"/>
            </a:xfrm>
            <a:custGeom>
              <a:avLst/>
              <a:gdLst>
                <a:gd name="connsiteX0" fmla="*/ 0 w 3536065"/>
                <a:gd name="connsiteY0" fmla="*/ 0 h 529400"/>
                <a:gd name="connsiteX1" fmla="*/ 3381017 w 3536065"/>
                <a:gd name="connsiteY1" fmla="*/ 0 h 529400"/>
                <a:gd name="connsiteX2" fmla="*/ 3536065 w 3536065"/>
                <a:gd name="connsiteY2" fmla="*/ 145826 h 529400"/>
                <a:gd name="connsiteX3" fmla="*/ 3536065 w 3536065"/>
                <a:gd name="connsiteY3" fmla="*/ 529400 h 529400"/>
                <a:gd name="connsiteX4" fmla="*/ 0 w 3536065"/>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6065" h="529400">
                  <a:moveTo>
                    <a:pt x="0" y="0"/>
                  </a:moveTo>
                  <a:lnTo>
                    <a:pt x="3381017" y="0"/>
                  </a:lnTo>
                  <a:lnTo>
                    <a:pt x="3536065" y="145826"/>
                  </a:lnTo>
                  <a:lnTo>
                    <a:pt x="3536065" y="529400"/>
                  </a:lnTo>
                  <a:lnTo>
                    <a:pt x="0" y="529400"/>
                  </a:lnTo>
                  <a:close/>
                </a:path>
              </a:pathLst>
            </a:cu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矩形 21"/>
            <p:cNvSpPr/>
            <p:nvPr/>
          </p:nvSpPr>
          <p:spPr>
            <a:xfrm>
              <a:off x="1406770" y="2509561"/>
              <a:ext cx="3778687" cy="1680463"/>
            </a:xfrm>
            <a:prstGeom prst="rect">
              <a:avLst/>
            </a:prstGeom>
            <a:solidFill>
              <a:srgbClr val="E8F0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支付模块、缴费模块</a:t>
              </a:r>
            </a:p>
          </p:txBody>
        </p:sp>
        <p:sp>
          <p:nvSpPr>
            <p:cNvPr id="26" name="任意多边形: 形状 25"/>
            <p:cNvSpPr/>
            <p:nvPr/>
          </p:nvSpPr>
          <p:spPr>
            <a:xfrm>
              <a:off x="1406770" y="1980161"/>
              <a:ext cx="3778687" cy="529400"/>
            </a:xfrm>
            <a:custGeom>
              <a:avLst/>
              <a:gdLst>
                <a:gd name="connsiteX0" fmla="*/ 0 w 3778687"/>
                <a:gd name="connsiteY0" fmla="*/ 0 h 529400"/>
                <a:gd name="connsiteX1" fmla="*/ 3381017 w 3778687"/>
                <a:gd name="connsiteY1" fmla="*/ 0 h 529400"/>
                <a:gd name="connsiteX2" fmla="*/ 3778687 w 3778687"/>
                <a:gd name="connsiteY2" fmla="*/ 374017 h 529400"/>
                <a:gd name="connsiteX3" fmla="*/ 3778687 w 3778687"/>
                <a:gd name="connsiteY3" fmla="*/ 529400 h 529400"/>
                <a:gd name="connsiteX4" fmla="*/ 0 w 3778687"/>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687" h="529400">
                  <a:moveTo>
                    <a:pt x="0" y="0"/>
                  </a:moveTo>
                  <a:lnTo>
                    <a:pt x="3381017" y="0"/>
                  </a:lnTo>
                  <a:lnTo>
                    <a:pt x="3778687" y="374017"/>
                  </a:lnTo>
                  <a:lnTo>
                    <a:pt x="3778687" y="529400"/>
                  </a:lnTo>
                  <a:lnTo>
                    <a:pt x="0" y="529400"/>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任意多边形: 形状 36"/>
            <p:cNvSpPr/>
            <p:nvPr/>
          </p:nvSpPr>
          <p:spPr>
            <a:xfrm>
              <a:off x="4559333" y="1980161"/>
              <a:ext cx="544844" cy="457997"/>
            </a:xfrm>
            <a:custGeom>
              <a:avLst/>
              <a:gdLst>
                <a:gd name="connsiteX0" fmla="*/ 0 w 544844"/>
                <a:gd name="connsiteY0" fmla="*/ 0 h 457997"/>
                <a:gd name="connsiteX1" fmla="*/ 104907 w 544844"/>
                <a:gd name="connsiteY1" fmla="*/ 0 h 457997"/>
                <a:gd name="connsiteX2" fmla="*/ 544844 w 544844"/>
                <a:gd name="connsiteY2" fmla="*/ 405715 h 457997"/>
                <a:gd name="connsiteX3" fmla="*/ 496629 w 544844"/>
                <a:gd name="connsiteY3" fmla="*/ 457997 h 457997"/>
              </a:gdLst>
              <a:ahLst/>
              <a:cxnLst>
                <a:cxn ang="0">
                  <a:pos x="connsiteX0" y="connsiteY0"/>
                </a:cxn>
                <a:cxn ang="0">
                  <a:pos x="connsiteX1" y="connsiteY1"/>
                </a:cxn>
                <a:cxn ang="0">
                  <a:pos x="connsiteX2" y="connsiteY2"/>
                </a:cxn>
                <a:cxn ang="0">
                  <a:pos x="connsiteX3" y="connsiteY3"/>
                </a:cxn>
              </a:cxnLst>
              <a:rect l="l" t="t" r="r" b="b"/>
              <a:pathLst>
                <a:path w="544844" h="457997">
                  <a:moveTo>
                    <a:pt x="0" y="0"/>
                  </a:moveTo>
                  <a:lnTo>
                    <a:pt x="104907" y="0"/>
                  </a:lnTo>
                  <a:lnTo>
                    <a:pt x="544844" y="405715"/>
                  </a:lnTo>
                  <a:lnTo>
                    <a:pt x="496629" y="457997"/>
                  </a:lnTo>
                  <a:close/>
                </a:path>
              </a:pathLst>
            </a:cu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任意多边形: 形状 37"/>
            <p:cNvSpPr/>
            <p:nvPr/>
          </p:nvSpPr>
          <p:spPr>
            <a:xfrm rot="18760955">
              <a:off x="1467519" y="2256568"/>
              <a:ext cx="71120" cy="332478"/>
            </a:xfrm>
            <a:custGeom>
              <a:avLst/>
              <a:gdLst>
                <a:gd name="connsiteX0" fmla="*/ 71120 w 71120"/>
                <a:gd name="connsiteY0" fmla="*/ 0 h 332478"/>
                <a:gd name="connsiteX1" fmla="*/ 71120 w 71120"/>
                <a:gd name="connsiteY1" fmla="*/ 332478 h 332478"/>
                <a:gd name="connsiteX2" fmla="*/ 0 w 71120"/>
                <a:gd name="connsiteY2" fmla="*/ 255359 h 332478"/>
                <a:gd name="connsiteX3" fmla="*/ 0 w 71120"/>
                <a:gd name="connsiteY3" fmla="*/ 65588 h 332478"/>
              </a:gdLst>
              <a:ahLst/>
              <a:cxnLst>
                <a:cxn ang="0">
                  <a:pos x="connsiteX0" y="connsiteY0"/>
                </a:cxn>
                <a:cxn ang="0">
                  <a:pos x="connsiteX1" y="connsiteY1"/>
                </a:cxn>
                <a:cxn ang="0">
                  <a:pos x="connsiteX2" y="connsiteY2"/>
                </a:cxn>
                <a:cxn ang="0">
                  <a:pos x="connsiteX3" y="connsiteY3"/>
                </a:cxn>
              </a:cxnLst>
              <a:rect l="l" t="t" r="r" b="b"/>
              <a:pathLst>
                <a:path w="71120" h="332478">
                  <a:moveTo>
                    <a:pt x="71120" y="0"/>
                  </a:moveTo>
                  <a:lnTo>
                    <a:pt x="71120" y="332478"/>
                  </a:lnTo>
                  <a:lnTo>
                    <a:pt x="0" y="255359"/>
                  </a:lnTo>
                  <a:lnTo>
                    <a:pt x="0" y="65588"/>
                  </a:lnTo>
                  <a:close/>
                </a:path>
              </a:pathLst>
            </a:cu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 name="TextBox 42"/>
          <p:cNvSpPr txBox="1"/>
          <p:nvPr/>
        </p:nvSpPr>
        <p:spPr>
          <a:xfrm>
            <a:off x="2636388" y="1786898"/>
            <a:ext cx="1221870" cy="369332"/>
          </a:xfrm>
          <a:prstGeom prst="rect">
            <a:avLst/>
          </a:prstGeom>
          <a:noFill/>
        </p:spPr>
        <p:txBody>
          <a:bodyPr wrap="square" lIns="0" tIns="0" rIns="0" bIns="0" rtlCol="0">
            <a:spAutoFit/>
          </a:bodyPr>
          <a:lstStyle>
            <a:defPPr>
              <a:defRPr lang="zh-CN"/>
            </a:defPPr>
            <a:lvl1pPr>
              <a:defRPr sz="2000" b="1">
                <a:solidFill>
                  <a:schemeClr val="bg1"/>
                </a:solidFill>
                <a:latin typeface="微软雅黑" panose="020B0503020204020204" pitchFamily="34" charset="-122"/>
                <a:ea typeface="微软雅黑" panose="020B0503020204020204" pitchFamily="34" charset="-122"/>
              </a:defRPr>
            </a:lvl1pPr>
          </a:lstStyle>
          <a:p>
            <a:r>
              <a:rPr lang="zh-CN" altLang="en-US" sz="2400" b="0" dirty="0">
                <a:latin typeface="字魂35号-经典雅黑" panose="00000500000000000000" pitchFamily="2" charset="-122"/>
                <a:ea typeface="字魂35号-经典雅黑" panose="00000500000000000000" pitchFamily="2" charset="-122"/>
              </a:rPr>
              <a:t>汪家振</a:t>
            </a:r>
          </a:p>
        </p:txBody>
      </p:sp>
      <p:sp>
        <p:nvSpPr>
          <p:cNvPr id="53" name="placeholder-filled-tool-shape-for-maps_57003"/>
          <p:cNvSpPr>
            <a:spLocks noChangeAspect="1"/>
          </p:cNvSpPr>
          <p:nvPr/>
        </p:nvSpPr>
        <p:spPr bwMode="auto">
          <a:xfrm>
            <a:off x="1522979" y="2437913"/>
            <a:ext cx="304353" cy="404916"/>
          </a:xfrm>
          <a:custGeom>
            <a:avLst/>
            <a:gdLst>
              <a:gd name="T0" fmla="*/ 594 w 1188"/>
              <a:gd name="T1" fmla="*/ 0 h 1583"/>
              <a:gd name="T2" fmla="*/ 0 w 1188"/>
              <a:gd name="T3" fmla="*/ 593 h 1583"/>
              <a:gd name="T4" fmla="*/ 170 w 1188"/>
              <a:gd name="T5" fmla="*/ 1061 h 1583"/>
              <a:gd name="T6" fmla="*/ 538 w 1188"/>
              <a:gd name="T7" fmla="*/ 1551 h 1583"/>
              <a:gd name="T8" fmla="*/ 651 w 1188"/>
              <a:gd name="T9" fmla="*/ 1551 h 1583"/>
              <a:gd name="T10" fmla="*/ 980 w 1188"/>
              <a:gd name="T11" fmla="*/ 1137 h 1583"/>
              <a:gd name="T12" fmla="*/ 1188 w 1188"/>
              <a:gd name="T13" fmla="*/ 593 h 1583"/>
              <a:gd name="T14" fmla="*/ 594 w 1188"/>
              <a:gd name="T15" fmla="*/ 0 h 1583"/>
              <a:gd name="T16" fmla="*/ 594 w 1188"/>
              <a:gd name="T17" fmla="*/ 937 h 1583"/>
              <a:gd name="T18" fmla="*/ 234 w 1188"/>
              <a:gd name="T19" fmla="*/ 577 h 1583"/>
              <a:gd name="T20" fmla="*/ 594 w 1188"/>
              <a:gd name="T21" fmla="*/ 217 h 1583"/>
              <a:gd name="T22" fmla="*/ 954 w 1188"/>
              <a:gd name="T23" fmla="*/ 577 h 1583"/>
              <a:gd name="T24" fmla="*/ 594 w 1188"/>
              <a:gd name="T25" fmla="*/ 937 h 1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8" h="1583">
                <a:moveTo>
                  <a:pt x="594" y="0"/>
                </a:moveTo>
                <a:cubicBezTo>
                  <a:pt x="266" y="0"/>
                  <a:pt x="0" y="265"/>
                  <a:pt x="0" y="593"/>
                </a:cubicBezTo>
                <a:cubicBezTo>
                  <a:pt x="0" y="764"/>
                  <a:pt x="86" y="919"/>
                  <a:pt x="170" y="1061"/>
                </a:cubicBezTo>
                <a:cubicBezTo>
                  <a:pt x="272" y="1239"/>
                  <a:pt x="395" y="1404"/>
                  <a:pt x="538" y="1551"/>
                </a:cubicBezTo>
                <a:cubicBezTo>
                  <a:pt x="568" y="1583"/>
                  <a:pt x="619" y="1583"/>
                  <a:pt x="651" y="1551"/>
                </a:cubicBezTo>
                <a:cubicBezTo>
                  <a:pt x="776" y="1427"/>
                  <a:pt x="887" y="1287"/>
                  <a:pt x="980" y="1137"/>
                </a:cubicBezTo>
                <a:cubicBezTo>
                  <a:pt x="1080" y="976"/>
                  <a:pt x="1188" y="789"/>
                  <a:pt x="1188" y="593"/>
                </a:cubicBezTo>
                <a:cubicBezTo>
                  <a:pt x="1187" y="267"/>
                  <a:pt x="922" y="0"/>
                  <a:pt x="594" y="0"/>
                </a:cubicBezTo>
                <a:close/>
                <a:moveTo>
                  <a:pt x="594" y="937"/>
                </a:moveTo>
                <a:cubicBezTo>
                  <a:pt x="395" y="937"/>
                  <a:pt x="234" y="776"/>
                  <a:pt x="234" y="577"/>
                </a:cubicBezTo>
                <a:cubicBezTo>
                  <a:pt x="234" y="379"/>
                  <a:pt x="395" y="217"/>
                  <a:pt x="594" y="217"/>
                </a:cubicBezTo>
                <a:cubicBezTo>
                  <a:pt x="792" y="217"/>
                  <a:pt x="954" y="377"/>
                  <a:pt x="954" y="577"/>
                </a:cubicBezTo>
                <a:cubicBezTo>
                  <a:pt x="954" y="777"/>
                  <a:pt x="792" y="937"/>
                  <a:pt x="594" y="937"/>
                </a:cubicBezTo>
                <a:close/>
              </a:path>
            </a:pathLst>
          </a:custGeom>
          <a:noFill/>
          <a:ln w="28575">
            <a:solidFill>
              <a:schemeClr val="tx1">
                <a:lumMod val="75000"/>
                <a:lumOff val="25000"/>
              </a:schemeClr>
            </a:solidFill>
          </a:ln>
        </p:spPr>
      </p:sp>
      <p:grpSp>
        <p:nvGrpSpPr>
          <p:cNvPr id="56" name="组合 55"/>
          <p:cNvGrpSpPr/>
          <p:nvPr/>
        </p:nvGrpSpPr>
        <p:grpSpPr>
          <a:xfrm>
            <a:off x="6634054" y="1715170"/>
            <a:ext cx="4621246" cy="2258597"/>
            <a:chOff x="1336840" y="1980161"/>
            <a:chExt cx="3848617" cy="2209863"/>
          </a:xfrm>
        </p:grpSpPr>
        <p:sp>
          <p:nvSpPr>
            <p:cNvPr id="57" name="任意多边形: 形状 56"/>
            <p:cNvSpPr/>
            <p:nvPr/>
          </p:nvSpPr>
          <p:spPr>
            <a:xfrm>
              <a:off x="1649392" y="2084333"/>
              <a:ext cx="3536065" cy="529400"/>
            </a:xfrm>
            <a:custGeom>
              <a:avLst/>
              <a:gdLst>
                <a:gd name="connsiteX0" fmla="*/ 0 w 3536065"/>
                <a:gd name="connsiteY0" fmla="*/ 0 h 529400"/>
                <a:gd name="connsiteX1" fmla="*/ 3381017 w 3536065"/>
                <a:gd name="connsiteY1" fmla="*/ 0 h 529400"/>
                <a:gd name="connsiteX2" fmla="*/ 3536065 w 3536065"/>
                <a:gd name="connsiteY2" fmla="*/ 145826 h 529400"/>
                <a:gd name="connsiteX3" fmla="*/ 3536065 w 3536065"/>
                <a:gd name="connsiteY3" fmla="*/ 529400 h 529400"/>
                <a:gd name="connsiteX4" fmla="*/ 0 w 3536065"/>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6065" h="529400">
                  <a:moveTo>
                    <a:pt x="0" y="0"/>
                  </a:moveTo>
                  <a:lnTo>
                    <a:pt x="3381017" y="0"/>
                  </a:lnTo>
                  <a:lnTo>
                    <a:pt x="3536065" y="145826"/>
                  </a:lnTo>
                  <a:lnTo>
                    <a:pt x="3536065" y="529400"/>
                  </a:lnTo>
                  <a:lnTo>
                    <a:pt x="0" y="529400"/>
                  </a:lnTo>
                  <a:close/>
                </a:path>
              </a:pathLst>
            </a:cu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8" name="矩形 57"/>
            <p:cNvSpPr/>
            <p:nvPr/>
          </p:nvSpPr>
          <p:spPr>
            <a:xfrm>
              <a:off x="1406770" y="2509561"/>
              <a:ext cx="3778687" cy="1680463"/>
            </a:xfrm>
            <a:prstGeom prst="rect">
              <a:avLst/>
            </a:prstGeom>
            <a:solidFill>
              <a:srgbClr val="E8F0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rPr>
                <a:t>建议模块、登录模块、首页设计</a:t>
              </a:r>
              <a:endParaRPr lang="zh-CN" altLang="en-US" dirty="0">
                <a:solidFill>
                  <a:schemeClr val="tx1"/>
                </a:solidFill>
              </a:endParaRPr>
            </a:p>
          </p:txBody>
        </p:sp>
        <p:sp>
          <p:nvSpPr>
            <p:cNvPr id="59" name="任意多边形: 形状 58"/>
            <p:cNvSpPr/>
            <p:nvPr/>
          </p:nvSpPr>
          <p:spPr>
            <a:xfrm>
              <a:off x="1406770" y="1980161"/>
              <a:ext cx="3778687" cy="529400"/>
            </a:xfrm>
            <a:custGeom>
              <a:avLst/>
              <a:gdLst>
                <a:gd name="connsiteX0" fmla="*/ 0 w 3778687"/>
                <a:gd name="connsiteY0" fmla="*/ 0 h 529400"/>
                <a:gd name="connsiteX1" fmla="*/ 3381017 w 3778687"/>
                <a:gd name="connsiteY1" fmla="*/ 0 h 529400"/>
                <a:gd name="connsiteX2" fmla="*/ 3778687 w 3778687"/>
                <a:gd name="connsiteY2" fmla="*/ 374017 h 529400"/>
                <a:gd name="connsiteX3" fmla="*/ 3778687 w 3778687"/>
                <a:gd name="connsiteY3" fmla="*/ 529400 h 529400"/>
                <a:gd name="connsiteX4" fmla="*/ 0 w 3778687"/>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687" h="529400">
                  <a:moveTo>
                    <a:pt x="0" y="0"/>
                  </a:moveTo>
                  <a:lnTo>
                    <a:pt x="3381017" y="0"/>
                  </a:lnTo>
                  <a:lnTo>
                    <a:pt x="3778687" y="374017"/>
                  </a:lnTo>
                  <a:lnTo>
                    <a:pt x="3778687" y="529400"/>
                  </a:lnTo>
                  <a:lnTo>
                    <a:pt x="0" y="529400"/>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0" name="任意多边形: 形状 59"/>
            <p:cNvSpPr/>
            <p:nvPr/>
          </p:nvSpPr>
          <p:spPr>
            <a:xfrm>
              <a:off x="4559333" y="1980161"/>
              <a:ext cx="544844" cy="457997"/>
            </a:xfrm>
            <a:custGeom>
              <a:avLst/>
              <a:gdLst>
                <a:gd name="connsiteX0" fmla="*/ 0 w 544844"/>
                <a:gd name="connsiteY0" fmla="*/ 0 h 457997"/>
                <a:gd name="connsiteX1" fmla="*/ 104907 w 544844"/>
                <a:gd name="connsiteY1" fmla="*/ 0 h 457997"/>
                <a:gd name="connsiteX2" fmla="*/ 544844 w 544844"/>
                <a:gd name="connsiteY2" fmla="*/ 405715 h 457997"/>
                <a:gd name="connsiteX3" fmla="*/ 496629 w 544844"/>
                <a:gd name="connsiteY3" fmla="*/ 457997 h 457997"/>
              </a:gdLst>
              <a:ahLst/>
              <a:cxnLst>
                <a:cxn ang="0">
                  <a:pos x="connsiteX0" y="connsiteY0"/>
                </a:cxn>
                <a:cxn ang="0">
                  <a:pos x="connsiteX1" y="connsiteY1"/>
                </a:cxn>
                <a:cxn ang="0">
                  <a:pos x="connsiteX2" y="connsiteY2"/>
                </a:cxn>
                <a:cxn ang="0">
                  <a:pos x="connsiteX3" y="connsiteY3"/>
                </a:cxn>
              </a:cxnLst>
              <a:rect l="l" t="t" r="r" b="b"/>
              <a:pathLst>
                <a:path w="544844" h="457997">
                  <a:moveTo>
                    <a:pt x="0" y="0"/>
                  </a:moveTo>
                  <a:lnTo>
                    <a:pt x="104907" y="0"/>
                  </a:lnTo>
                  <a:lnTo>
                    <a:pt x="544844" y="405715"/>
                  </a:lnTo>
                  <a:lnTo>
                    <a:pt x="496629" y="457997"/>
                  </a:lnTo>
                  <a:close/>
                </a:path>
              </a:pathLst>
            </a:cu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任意多边形: 形状 60"/>
            <p:cNvSpPr/>
            <p:nvPr/>
          </p:nvSpPr>
          <p:spPr>
            <a:xfrm rot="18760955">
              <a:off x="1467519" y="2256568"/>
              <a:ext cx="71120" cy="332478"/>
            </a:xfrm>
            <a:custGeom>
              <a:avLst/>
              <a:gdLst>
                <a:gd name="connsiteX0" fmla="*/ 71120 w 71120"/>
                <a:gd name="connsiteY0" fmla="*/ 0 h 332478"/>
                <a:gd name="connsiteX1" fmla="*/ 71120 w 71120"/>
                <a:gd name="connsiteY1" fmla="*/ 332478 h 332478"/>
                <a:gd name="connsiteX2" fmla="*/ 0 w 71120"/>
                <a:gd name="connsiteY2" fmla="*/ 255359 h 332478"/>
                <a:gd name="connsiteX3" fmla="*/ 0 w 71120"/>
                <a:gd name="connsiteY3" fmla="*/ 65588 h 332478"/>
              </a:gdLst>
              <a:ahLst/>
              <a:cxnLst>
                <a:cxn ang="0">
                  <a:pos x="connsiteX0" y="connsiteY0"/>
                </a:cxn>
                <a:cxn ang="0">
                  <a:pos x="connsiteX1" y="connsiteY1"/>
                </a:cxn>
                <a:cxn ang="0">
                  <a:pos x="connsiteX2" y="connsiteY2"/>
                </a:cxn>
                <a:cxn ang="0">
                  <a:pos x="connsiteX3" y="connsiteY3"/>
                </a:cxn>
              </a:cxnLst>
              <a:rect l="l" t="t" r="r" b="b"/>
              <a:pathLst>
                <a:path w="71120" h="332478">
                  <a:moveTo>
                    <a:pt x="71120" y="0"/>
                  </a:moveTo>
                  <a:lnTo>
                    <a:pt x="71120" y="332478"/>
                  </a:lnTo>
                  <a:lnTo>
                    <a:pt x="0" y="255359"/>
                  </a:lnTo>
                  <a:lnTo>
                    <a:pt x="0" y="65588"/>
                  </a:lnTo>
                  <a:close/>
                </a:path>
              </a:pathLst>
            </a:cu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TextBox 42"/>
          <p:cNvSpPr txBox="1"/>
          <p:nvPr/>
        </p:nvSpPr>
        <p:spPr>
          <a:xfrm>
            <a:off x="8333742" y="1786898"/>
            <a:ext cx="1221870" cy="369332"/>
          </a:xfrm>
          <a:prstGeom prst="rect">
            <a:avLst/>
          </a:prstGeom>
          <a:noFill/>
        </p:spPr>
        <p:txBody>
          <a:bodyPr wrap="square" lIns="0" tIns="0" rIns="0" bIns="0" rtlCol="0">
            <a:spAutoFit/>
          </a:bodyPr>
          <a:lstStyle>
            <a:defPPr>
              <a:defRPr lang="zh-CN"/>
            </a:defPPr>
            <a:lvl1pPr>
              <a:defRPr sz="2000" b="1">
                <a:solidFill>
                  <a:schemeClr val="bg1"/>
                </a:solidFill>
                <a:latin typeface="微软雅黑" panose="020B0503020204020204" pitchFamily="34" charset="-122"/>
                <a:ea typeface="微软雅黑" panose="020B0503020204020204" pitchFamily="34" charset="-122"/>
              </a:defRPr>
            </a:lvl1pPr>
          </a:lstStyle>
          <a:p>
            <a:r>
              <a:rPr lang="zh-CN" altLang="en-US" sz="2400" b="0" dirty="0">
                <a:latin typeface="字魂35号-经典雅黑" panose="00000500000000000000" pitchFamily="2" charset="-122"/>
                <a:ea typeface="字魂35号-经典雅黑" panose="00000500000000000000" pitchFamily="2" charset="-122"/>
              </a:rPr>
              <a:t>夏运宇</a:t>
            </a:r>
          </a:p>
        </p:txBody>
      </p:sp>
      <p:sp>
        <p:nvSpPr>
          <p:cNvPr id="54" name="shuffle-arrows-hand-drawn-symbol_35737"/>
          <p:cNvSpPr>
            <a:spLocks noChangeAspect="1"/>
          </p:cNvSpPr>
          <p:nvPr/>
        </p:nvSpPr>
        <p:spPr bwMode="auto">
          <a:xfrm>
            <a:off x="7221140" y="2466440"/>
            <a:ext cx="404916" cy="347863"/>
          </a:xfrm>
          <a:custGeom>
            <a:avLst/>
            <a:gdLst>
              <a:gd name="connsiteX0" fmla="*/ 231569 w 609272"/>
              <a:gd name="connsiteY0" fmla="*/ 280751 h 523426"/>
              <a:gd name="connsiteX1" fmla="*/ 251519 w 609272"/>
              <a:gd name="connsiteY1" fmla="*/ 311575 h 523426"/>
              <a:gd name="connsiteX2" fmla="*/ 278714 w 609272"/>
              <a:gd name="connsiteY2" fmla="*/ 349634 h 523426"/>
              <a:gd name="connsiteX3" fmla="*/ 37927 w 609272"/>
              <a:gd name="connsiteY3" fmla="*/ 467972 h 523426"/>
              <a:gd name="connsiteX4" fmla="*/ 37927 w 609272"/>
              <a:gd name="connsiteY4" fmla="*/ 389476 h 523426"/>
              <a:gd name="connsiteX5" fmla="*/ 186806 w 609272"/>
              <a:gd name="connsiteY5" fmla="*/ 339029 h 523426"/>
              <a:gd name="connsiteX6" fmla="*/ 231569 w 609272"/>
              <a:gd name="connsiteY6" fmla="*/ 280751 h 523426"/>
              <a:gd name="connsiteX7" fmla="*/ 54586 w 609272"/>
              <a:gd name="connsiteY7" fmla="*/ 54942 h 523426"/>
              <a:gd name="connsiteX8" fmla="*/ 291446 w 609272"/>
              <a:gd name="connsiteY8" fmla="*/ 191046 h 523426"/>
              <a:gd name="connsiteX9" fmla="*/ 299090 w 609272"/>
              <a:gd name="connsiteY9" fmla="*/ 202050 h 523426"/>
              <a:gd name="connsiteX10" fmla="*/ 337607 w 609272"/>
              <a:gd name="connsiteY10" fmla="*/ 261725 h 523426"/>
              <a:gd name="connsiteX11" fmla="*/ 382874 w 609272"/>
              <a:gd name="connsiteY11" fmla="*/ 319121 h 523426"/>
              <a:gd name="connsiteX12" fmla="*/ 485123 w 609272"/>
              <a:gd name="connsiteY12" fmla="*/ 366604 h 523426"/>
              <a:gd name="connsiteX13" fmla="*/ 477975 w 609272"/>
              <a:gd name="connsiteY13" fmla="*/ 357980 h 523426"/>
              <a:gd name="connsiteX14" fmla="*/ 477975 w 609272"/>
              <a:gd name="connsiteY14" fmla="*/ 302468 h 523426"/>
              <a:gd name="connsiteX15" fmla="*/ 507062 w 609272"/>
              <a:gd name="connsiteY15" fmla="*/ 290969 h 523426"/>
              <a:gd name="connsiteX16" fmla="*/ 533567 w 609272"/>
              <a:gd name="connsiteY16" fmla="*/ 302468 h 523426"/>
              <a:gd name="connsiteX17" fmla="*/ 596505 w 609272"/>
              <a:gd name="connsiteY17" fmla="*/ 378995 h 523426"/>
              <a:gd name="connsiteX18" fmla="*/ 598490 w 609272"/>
              <a:gd name="connsiteY18" fmla="*/ 434507 h 523426"/>
              <a:gd name="connsiteX19" fmla="*/ 527710 w 609272"/>
              <a:gd name="connsiteY19" fmla="*/ 511035 h 523426"/>
              <a:gd name="connsiteX20" fmla="*/ 501602 w 609272"/>
              <a:gd name="connsiteY20" fmla="*/ 523426 h 523426"/>
              <a:gd name="connsiteX21" fmla="*/ 472118 w 609272"/>
              <a:gd name="connsiteY21" fmla="*/ 455523 h 523426"/>
              <a:gd name="connsiteX22" fmla="*/ 481251 w 609272"/>
              <a:gd name="connsiteY22" fmla="*/ 445610 h 523426"/>
              <a:gd name="connsiteX23" fmla="*/ 371160 w 609272"/>
              <a:gd name="connsiteY23" fmla="*/ 410816 h 523426"/>
              <a:gd name="connsiteX24" fmla="*/ 291446 w 609272"/>
              <a:gd name="connsiteY24" fmla="*/ 332405 h 523426"/>
              <a:gd name="connsiteX25" fmla="*/ 268713 w 609272"/>
              <a:gd name="connsiteY25" fmla="*/ 300088 h 523426"/>
              <a:gd name="connsiteX26" fmla="*/ 243895 w 609272"/>
              <a:gd name="connsiteY26" fmla="*/ 261725 h 523426"/>
              <a:gd name="connsiteX27" fmla="*/ 186814 w 609272"/>
              <a:gd name="connsiteY27" fmla="*/ 184405 h 523426"/>
              <a:gd name="connsiteX28" fmla="*/ 54188 w 609272"/>
              <a:gd name="connsiteY28" fmla="*/ 133452 h 523426"/>
              <a:gd name="connsiteX29" fmla="*/ 37908 w 609272"/>
              <a:gd name="connsiteY29" fmla="*/ 133849 h 523426"/>
              <a:gd name="connsiteX30" fmla="*/ 35526 w 609272"/>
              <a:gd name="connsiteY30" fmla="*/ 133948 h 523426"/>
              <a:gd name="connsiteX31" fmla="*/ 37908 w 609272"/>
              <a:gd name="connsiteY31" fmla="*/ 55339 h 523426"/>
              <a:gd name="connsiteX32" fmla="*/ 54586 w 609272"/>
              <a:gd name="connsiteY32" fmla="*/ 54942 h 523426"/>
              <a:gd name="connsiteX33" fmla="*/ 499664 w 609272"/>
              <a:gd name="connsiteY33" fmla="*/ 55 h 523426"/>
              <a:gd name="connsiteX34" fmla="*/ 527712 w 609272"/>
              <a:gd name="connsiteY34" fmla="*/ 12333 h 523426"/>
              <a:gd name="connsiteX35" fmla="*/ 598490 w 609272"/>
              <a:gd name="connsiteY35" fmla="*/ 88858 h 523426"/>
              <a:gd name="connsiteX36" fmla="*/ 596505 w 609272"/>
              <a:gd name="connsiteY36" fmla="*/ 144467 h 523426"/>
              <a:gd name="connsiteX37" fmla="*/ 533568 w 609272"/>
              <a:gd name="connsiteY37" fmla="*/ 220992 h 523426"/>
              <a:gd name="connsiteX38" fmla="*/ 477978 w 609272"/>
              <a:gd name="connsiteY38" fmla="*/ 220992 h 523426"/>
              <a:gd name="connsiteX39" fmla="*/ 477978 w 609272"/>
              <a:gd name="connsiteY39" fmla="*/ 165383 h 523426"/>
              <a:gd name="connsiteX40" fmla="*/ 485125 w 609272"/>
              <a:gd name="connsiteY40" fmla="*/ 156759 h 523426"/>
              <a:gd name="connsiteX41" fmla="*/ 382878 w 609272"/>
              <a:gd name="connsiteY41" fmla="*/ 204240 h 523426"/>
              <a:gd name="connsiteX42" fmla="*/ 350318 w 609272"/>
              <a:gd name="connsiteY42" fmla="*/ 243493 h 523426"/>
              <a:gd name="connsiteX43" fmla="*/ 334037 w 609272"/>
              <a:gd name="connsiteY43" fmla="*/ 218315 h 523426"/>
              <a:gd name="connsiteX44" fmla="*/ 316268 w 609272"/>
              <a:gd name="connsiteY44" fmla="*/ 190759 h 523426"/>
              <a:gd name="connsiteX45" fmla="*/ 304753 w 609272"/>
              <a:gd name="connsiteY45" fmla="*/ 174106 h 523426"/>
              <a:gd name="connsiteX46" fmla="*/ 371164 w 609272"/>
              <a:gd name="connsiteY46" fmla="*/ 112648 h 523426"/>
              <a:gd name="connsiteX47" fmla="*/ 481254 w 609272"/>
              <a:gd name="connsiteY47" fmla="*/ 77756 h 523426"/>
              <a:gd name="connsiteX48" fmla="*/ 472121 w 609272"/>
              <a:gd name="connsiteY48" fmla="*/ 67843 h 523426"/>
              <a:gd name="connsiteX49" fmla="*/ 499664 w 609272"/>
              <a:gd name="connsiteY49" fmla="*/ 55 h 523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609272" h="523426">
                <a:moveTo>
                  <a:pt x="231569" y="280751"/>
                </a:moveTo>
                <a:cubicBezTo>
                  <a:pt x="238020" y="290960"/>
                  <a:pt x="244670" y="301366"/>
                  <a:pt x="251519" y="311575"/>
                </a:cubicBezTo>
                <a:cubicBezTo>
                  <a:pt x="259757" y="323964"/>
                  <a:pt x="268888" y="336848"/>
                  <a:pt x="278714" y="349634"/>
                </a:cubicBezTo>
                <a:cubicBezTo>
                  <a:pt x="219063" y="427535"/>
                  <a:pt x="144028" y="473324"/>
                  <a:pt x="37927" y="467972"/>
                </a:cubicBezTo>
                <a:cubicBezTo>
                  <a:pt x="-12493" y="465395"/>
                  <a:pt x="-12791" y="386899"/>
                  <a:pt x="37927" y="389476"/>
                </a:cubicBezTo>
                <a:cubicBezTo>
                  <a:pt x="94402" y="392350"/>
                  <a:pt x="146708" y="381151"/>
                  <a:pt x="186806" y="339029"/>
                </a:cubicBezTo>
                <a:cubicBezTo>
                  <a:pt x="203878" y="321089"/>
                  <a:pt x="218170" y="301267"/>
                  <a:pt x="231569" y="280751"/>
                </a:cubicBezTo>
                <a:close/>
                <a:moveTo>
                  <a:pt x="54586" y="54942"/>
                </a:moveTo>
                <a:cubicBezTo>
                  <a:pt x="159416" y="54942"/>
                  <a:pt x="232777" y="106985"/>
                  <a:pt x="291446" y="191046"/>
                </a:cubicBezTo>
                <a:cubicBezTo>
                  <a:pt x="294027" y="194714"/>
                  <a:pt x="296508" y="198283"/>
                  <a:pt x="299090" y="202050"/>
                </a:cubicBezTo>
                <a:cubicBezTo>
                  <a:pt x="312094" y="221876"/>
                  <a:pt x="324503" y="242098"/>
                  <a:pt x="337607" y="261725"/>
                </a:cubicBezTo>
                <a:cubicBezTo>
                  <a:pt x="351207" y="281948"/>
                  <a:pt x="365700" y="301476"/>
                  <a:pt x="382874" y="319121"/>
                </a:cubicBezTo>
                <a:cubicBezTo>
                  <a:pt x="413052" y="350248"/>
                  <a:pt x="447400" y="363035"/>
                  <a:pt x="485123" y="366604"/>
                </a:cubicBezTo>
                <a:cubicBezTo>
                  <a:pt x="482740" y="363729"/>
                  <a:pt x="480457" y="360855"/>
                  <a:pt x="477975" y="357980"/>
                </a:cubicBezTo>
                <a:cubicBezTo>
                  <a:pt x="464177" y="341624"/>
                  <a:pt x="461894" y="318526"/>
                  <a:pt x="477975" y="302468"/>
                </a:cubicBezTo>
                <a:cubicBezTo>
                  <a:pt x="485321" y="295132"/>
                  <a:pt x="496341" y="290969"/>
                  <a:pt x="507062" y="290969"/>
                </a:cubicBezTo>
                <a:cubicBezTo>
                  <a:pt x="517088" y="290969"/>
                  <a:pt x="526916" y="294537"/>
                  <a:pt x="533567" y="302468"/>
                </a:cubicBezTo>
                <a:cubicBezTo>
                  <a:pt x="554910" y="327646"/>
                  <a:pt x="575162" y="353717"/>
                  <a:pt x="596505" y="378995"/>
                </a:cubicBezTo>
                <a:cubicBezTo>
                  <a:pt x="610303" y="392873"/>
                  <a:pt x="615664" y="415970"/>
                  <a:pt x="598490" y="434507"/>
                </a:cubicBezTo>
                <a:lnTo>
                  <a:pt x="527710" y="511035"/>
                </a:lnTo>
                <a:cubicBezTo>
                  <a:pt x="519669" y="519758"/>
                  <a:pt x="510437" y="523426"/>
                  <a:pt x="501602" y="523426"/>
                </a:cubicBezTo>
                <a:cubicBezTo>
                  <a:pt x="472218" y="523426"/>
                  <a:pt x="445812" y="484072"/>
                  <a:pt x="472118" y="455523"/>
                </a:cubicBezTo>
                <a:lnTo>
                  <a:pt x="481251" y="445610"/>
                </a:lnTo>
                <a:cubicBezTo>
                  <a:pt x="442635" y="442834"/>
                  <a:pt x="405508" y="433021"/>
                  <a:pt x="371160" y="410816"/>
                </a:cubicBezTo>
                <a:cubicBezTo>
                  <a:pt x="339493" y="390197"/>
                  <a:pt x="313980" y="362441"/>
                  <a:pt x="291446" y="332405"/>
                </a:cubicBezTo>
                <a:cubicBezTo>
                  <a:pt x="283504" y="321798"/>
                  <a:pt x="275959" y="310993"/>
                  <a:pt x="268713" y="300088"/>
                </a:cubicBezTo>
                <a:cubicBezTo>
                  <a:pt x="260175" y="287499"/>
                  <a:pt x="252134" y="274513"/>
                  <a:pt x="243895" y="261725"/>
                </a:cubicBezTo>
                <a:cubicBezTo>
                  <a:pt x="226721" y="234564"/>
                  <a:pt x="209150" y="207799"/>
                  <a:pt x="186814" y="184405"/>
                </a:cubicBezTo>
                <a:cubicBezTo>
                  <a:pt x="150580" y="146240"/>
                  <a:pt x="104420" y="133452"/>
                  <a:pt x="54188" y="133452"/>
                </a:cubicBezTo>
                <a:cubicBezTo>
                  <a:pt x="48729" y="133452"/>
                  <a:pt x="43368" y="133651"/>
                  <a:pt x="37908" y="133849"/>
                </a:cubicBezTo>
                <a:cubicBezTo>
                  <a:pt x="37114" y="133948"/>
                  <a:pt x="36320" y="133948"/>
                  <a:pt x="35526" y="133948"/>
                </a:cubicBezTo>
                <a:cubicBezTo>
                  <a:pt x="-12720" y="133948"/>
                  <a:pt x="-11727" y="57916"/>
                  <a:pt x="37908" y="55339"/>
                </a:cubicBezTo>
                <a:cubicBezTo>
                  <a:pt x="43567" y="55041"/>
                  <a:pt x="49126" y="54942"/>
                  <a:pt x="54586" y="54942"/>
                </a:cubicBezTo>
                <a:close/>
                <a:moveTo>
                  <a:pt x="499664" y="55"/>
                </a:moveTo>
                <a:cubicBezTo>
                  <a:pt x="509173" y="-498"/>
                  <a:pt x="519100" y="3015"/>
                  <a:pt x="527712" y="12333"/>
                </a:cubicBezTo>
                <a:lnTo>
                  <a:pt x="598490" y="88858"/>
                </a:lnTo>
                <a:cubicBezTo>
                  <a:pt x="615664" y="107394"/>
                  <a:pt x="610303" y="130590"/>
                  <a:pt x="596505" y="144467"/>
                </a:cubicBezTo>
                <a:cubicBezTo>
                  <a:pt x="575162" y="169645"/>
                  <a:pt x="554911" y="195715"/>
                  <a:pt x="533568" y="220992"/>
                </a:cubicBezTo>
                <a:cubicBezTo>
                  <a:pt x="519770" y="237347"/>
                  <a:pt x="492173" y="235068"/>
                  <a:pt x="477978" y="220992"/>
                </a:cubicBezTo>
                <a:cubicBezTo>
                  <a:pt x="461896" y="204834"/>
                  <a:pt x="464179" y="181837"/>
                  <a:pt x="477978" y="165383"/>
                </a:cubicBezTo>
                <a:cubicBezTo>
                  <a:pt x="480360" y="162607"/>
                  <a:pt x="482743" y="159633"/>
                  <a:pt x="485125" y="156759"/>
                </a:cubicBezTo>
                <a:cubicBezTo>
                  <a:pt x="447403" y="160327"/>
                  <a:pt x="413056" y="173114"/>
                  <a:pt x="382878" y="204240"/>
                </a:cubicBezTo>
                <a:cubicBezTo>
                  <a:pt x="370866" y="216531"/>
                  <a:pt x="360244" y="229814"/>
                  <a:pt x="350318" y="243493"/>
                </a:cubicBezTo>
                <a:cubicBezTo>
                  <a:pt x="344858" y="235266"/>
                  <a:pt x="339497" y="226840"/>
                  <a:pt x="334037" y="218315"/>
                </a:cubicBezTo>
                <a:cubicBezTo>
                  <a:pt x="328280" y="209295"/>
                  <a:pt x="322324" y="199878"/>
                  <a:pt x="316268" y="190759"/>
                </a:cubicBezTo>
                <a:cubicBezTo>
                  <a:pt x="312496" y="185009"/>
                  <a:pt x="308624" y="179458"/>
                  <a:pt x="304753" y="174106"/>
                </a:cubicBezTo>
                <a:cubicBezTo>
                  <a:pt x="324011" y="150613"/>
                  <a:pt x="345553" y="129301"/>
                  <a:pt x="371164" y="112648"/>
                </a:cubicBezTo>
                <a:cubicBezTo>
                  <a:pt x="405511" y="90345"/>
                  <a:pt x="442638" y="80531"/>
                  <a:pt x="481254" y="77756"/>
                </a:cubicBezTo>
                <a:lnTo>
                  <a:pt x="472121" y="67843"/>
                </a:lnTo>
                <a:cubicBezTo>
                  <a:pt x="446361" y="39964"/>
                  <a:pt x="471134" y="1714"/>
                  <a:pt x="499664" y="55"/>
                </a:cubicBezTo>
                <a:close/>
              </a:path>
            </a:pathLst>
          </a:custGeom>
          <a:noFill/>
          <a:ln w="28575">
            <a:solidFill>
              <a:schemeClr val="tx1">
                <a:lumMod val="75000"/>
                <a:lumOff val="25000"/>
              </a:schemeClr>
            </a:solidFill>
          </a:ln>
        </p:spPr>
        <p:txBody>
          <a:bodyPr/>
          <a:lstStyle/>
          <a:p>
            <a:endParaRPr lang="zh-CN" altLang="en-US" dirty="0"/>
          </a:p>
        </p:txBody>
      </p:sp>
      <p:grpSp>
        <p:nvGrpSpPr>
          <p:cNvPr id="2" name="组合 1"/>
          <p:cNvGrpSpPr/>
          <p:nvPr/>
        </p:nvGrpSpPr>
        <p:grpSpPr>
          <a:xfrm>
            <a:off x="600392" y="4251881"/>
            <a:ext cx="10911469" cy="2677691"/>
            <a:chOff x="600392" y="4251881"/>
            <a:chExt cx="10911469" cy="2677691"/>
          </a:xfrm>
        </p:grpSpPr>
        <p:sp>
          <p:nvSpPr>
            <p:cNvPr id="68" name="矩形 67"/>
            <p:cNvSpPr/>
            <p:nvPr/>
          </p:nvSpPr>
          <p:spPr>
            <a:xfrm>
              <a:off x="600392" y="4251881"/>
              <a:ext cx="1467068" cy="1631216"/>
            </a:xfrm>
            <a:prstGeom prst="rect">
              <a:avLst/>
            </a:prstGeom>
          </p:spPr>
          <p:txBody>
            <a:bodyPr wrap="none">
              <a:spAutoFit/>
            </a:bodyPr>
            <a:lstStyle/>
            <a:p>
              <a:r>
                <a:rPr lang="zh-CN" altLang="en-US" sz="10000" dirty="0">
                  <a:solidFill>
                    <a:srgbClr val="035CAC"/>
                  </a:solidFill>
                  <a:latin typeface="字魂35号-经典雅黑" panose="00000500000000000000" pitchFamily="2" charset="-122"/>
                  <a:ea typeface="字魂35号-经典雅黑" panose="00000500000000000000" pitchFamily="2" charset="-122"/>
                </a:rPr>
                <a:t>“</a:t>
              </a:r>
            </a:p>
          </p:txBody>
        </p:sp>
        <p:sp>
          <p:nvSpPr>
            <p:cNvPr id="69" name="矩形 68"/>
            <p:cNvSpPr/>
            <p:nvPr/>
          </p:nvSpPr>
          <p:spPr>
            <a:xfrm>
              <a:off x="10083265" y="5298356"/>
              <a:ext cx="1428596" cy="1631216"/>
            </a:xfrm>
            <a:prstGeom prst="rect">
              <a:avLst/>
            </a:prstGeom>
          </p:spPr>
          <p:txBody>
            <a:bodyPr wrap="square">
              <a:spAutoFit/>
            </a:bodyPr>
            <a:lstStyle/>
            <a:p>
              <a:r>
                <a:rPr lang="zh-CN" altLang="en-US" sz="10000" spc="-300" dirty="0">
                  <a:solidFill>
                    <a:srgbClr val="035CAC"/>
                  </a:solidFill>
                  <a:latin typeface="字魂35号-经典雅黑" panose="00000500000000000000" pitchFamily="2" charset="-122"/>
                  <a:ea typeface="字魂35号-经典雅黑" panose="00000500000000000000" pitchFamily="2" charset="-122"/>
                </a:rPr>
                <a:t>”</a:t>
              </a:r>
            </a:p>
          </p:txBody>
        </p:sp>
      </p:grpSp>
      <p:grpSp>
        <p:nvGrpSpPr>
          <p:cNvPr id="39" name="组合 38">
            <a:extLst>
              <a:ext uri="{FF2B5EF4-FFF2-40B4-BE49-F238E27FC236}">
                <a16:creationId xmlns:a16="http://schemas.microsoft.com/office/drawing/2014/main" id="{7294B91C-8E49-BAE0-6779-65F828EB8479}"/>
              </a:ext>
            </a:extLst>
          </p:cNvPr>
          <p:cNvGrpSpPr/>
          <p:nvPr/>
        </p:nvGrpSpPr>
        <p:grpSpPr>
          <a:xfrm>
            <a:off x="957106" y="4251881"/>
            <a:ext cx="4621246" cy="2258597"/>
            <a:chOff x="1336840" y="1980161"/>
            <a:chExt cx="3848617" cy="2209863"/>
          </a:xfrm>
        </p:grpSpPr>
        <p:sp>
          <p:nvSpPr>
            <p:cNvPr id="41" name="任意多边形: 形状 40">
              <a:extLst>
                <a:ext uri="{FF2B5EF4-FFF2-40B4-BE49-F238E27FC236}">
                  <a16:creationId xmlns:a16="http://schemas.microsoft.com/office/drawing/2014/main" id="{A1F38CB6-3A08-1B09-EEFF-A0104B25181E}"/>
                </a:ext>
              </a:extLst>
            </p:cNvPr>
            <p:cNvSpPr/>
            <p:nvPr/>
          </p:nvSpPr>
          <p:spPr>
            <a:xfrm>
              <a:off x="1649392" y="2084333"/>
              <a:ext cx="3536065" cy="529400"/>
            </a:xfrm>
            <a:custGeom>
              <a:avLst/>
              <a:gdLst>
                <a:gd name="connsiteX0" fmla="*/ 0 w 3536065"/>
                <a:gd name="connsiteY0" fmla="*/ 0 h 529400"/>
                <a:gd name="connsiteX1" fmla="*/ 3381017 w 3536065"/>
                <a:gd name="connsiteY1" fmla="*/ 0 h 529400"/>
                <a:gd name="connsiteX2" fmla="*/ 3536065 w 3536065"/>
                <a:gd name="connsiteY2" fmla="*/ 145826 h 529400"/>
                <a:gd name="connsiteX3" fmla="*/ 3536065 w 3536065"/>
                <a:gd name="connsiteY3" fmla="*/ 529400 h 529400"/>
                <a:gd name="connsiteX4" fmla="*/ 0 w 3536065"/>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6065" h="529400">
                  <a:moveTo>
                    <a:pt x="0" y="0"/>
                  </a:moveTo>
                  <a:lnTo>
                    <a:pt x="3381017" y="0"/>
                  </a:lnTo>
                  <a:lnTo>
                    <a:pt x="3536065" y="145826"/>
                  </a:lnTo>
                  <a:lnTo>
                    <a:pt x="3536065" y="529400"/>
                  </a:lnTo>
                  <a:lnTo>
                    <a:pt x="0" y="529400"/>
                  </a:lnTo>
                  <a:close/>
                </a:path>
              </a:pathLst>
            </a:cu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2" name="矩形 41">
              <a:extLst>
                <a:ext uri="{FF2B5EF4-FFF2-40B4-BE49-F238E27FC236}">
                  <a16:creationId xmlns:a16="http://schemas.microsoft.com/office/drawing/2014/main" id="{A9E68AA5-B368-F6D9-1DDE-25FE9EFAF338}"/>
                </a:ext>
              </a:extLst>
            </p:cNvPr>
            <p:cNvSpPr/>
            <p:nvPr/>
          </p:nvSpPr>
          <p:spPr>
            <a:xfrm>
              <a:off x="1406770" y="2509561"/>
              <a:ext cx="3778687" cy="1680463"/>
            </a:xfrm>
            <a:prstGeom prst="rect">
              <a:avLst/>
            </a:prstGeom>
            <a:solidFill>
              <a:srgbClr val="E8F0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用户信息修改、改密模块</a:t>
              </a:r>
            </a:p>
          </p:txBody>
        </p:sp>
        <p:sp>
          <p:nvSpPr>
            <p:cNvPr id="43" name="任意多边形: 形状 42">
              <a:extLst>
                <a:ext uri="{FF2B5EF4-FFF2-40B4-BE49-F238E27FC236}">
                  <a16:creationId xmlns:a16="http://schemas.microsoft.com/office/drawing/2014/main" id="{1E2BE337-3AB7-E913-895D-C1BD757BC3B9}"/>
                </a:ext>
              </a:extLst>
            </p:cNvPr>
            <p:cNvSpPr/>
            <p:nvPr/>
          </p:nvSpPr>
          <p:spPr>
            <a:xfrm>
              <a:off x="1406770" y="1980161"/>
              <a:ext cx="3778687" cy="529400"/>
            </a:xfrm>
            <a:custGeom>
              <a:avLst/>
              <a:gdLst>
                <a:gd name="connsiteX0" fmla="*/ 0 w 3778687"/>
                <a:gd name="connsiteY0" fmla="*/ 0 h 529400"/>
                <a:gd name="connsiteX1" fmla="*/ 3381017 w 3778687"/>
                <a:gd name="connsiteY1" fmla="*/ 0 h 529400"/>
                <a:gd name="connsiteX2" fmla="*/ 3778687 w 3778687"/>
                <a:gd name="connsiteY2" fmla="*/ 374017 h 529400"/>
                <a:gd name="connsiteX3" fmla="*/ 3778687 w 3778687"/>
                <a:gd name="connsiteY3" fmla="*/ 529400 h 529400"/>
                <a:gd name="connsiteX4" fmla="*/ 0 w 3778687"/>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687" h="529400">
                  <a:moveTo>
                    <a:pt x="0" y="0"/>
                  </a:moveTo>
                  <a:lnTo>
                    <a:pt x="3381017" y="0"/>
                  </a:lnTo>
                  <a:lnTo>
                    <a:pt x="3778687" y="374017"/>
                  </a:lnTo>
                  <a:lnTo>
                    <a:pt x="3778687" y="529400"/>
                  </a:lnTo>
                  <a:lnTo>
                    <a:pt x="0" y="529400"/>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周政</a:t>
              </a:r>
            </a:p>
          </p:txBody>
        </p:sp>
        <p:sp>
          <p:nvSpPr>
            <p:cNvPr id="44" name="任意多边形: 形状 43">
              <a:extLst>
                <a:ext uri="{FF2B5EF4-FFF2-40B4-BE49-F238E27FC236}">
                  <a16:creationId xmlns:a16="http://schemas.microsoft.com/office/drawing/2014/main" id="{FC95B61E-5DA9-DA2D-FD68-B3C27D2BFB42}"/>
                </a:ext>
              </a:extLst>
            </p:cNvPr>
            <p:cNvSpPr/>
            <p:nvPr/>
          </p:nvSpPr>
          <p:spPr>
            <a:xfrm>
              <a:off x="4559333" y="1980161"/>
              <a:ext cx="544844" cy="457997"/>
            </a:xfrm>
            <a:custGeom>
              <a:avLst/>
              <a:gdLst>
                <a:gd name="connsiteX0" fmla="*/ 0 w 544844"/>
                <a:gd name="connsiteY0" fmla="*/ 0 h 457997"/>
                <a:gd name="connsiteX1" fmla="*/ 104907 w 544844"/>
                <a:gd name="connsiteY1" fmla="*/ 0 h 457997"/>
                <a:gd name="connsiteX2" fmla="*/ 544844 w 544844"/>
                <a:gd name="connsiteY2" fmla="*/ 405715 h 457997"/>
                <a:gd name="connsiteX3" fmla="*/ 496629 w 544844"/>
                <a:gd name="connsiteY3" fmla="*/ 457997 h 457997"/>
              </a:gdLst>
              <a:ahLst/>
              <a:cxnLst>
                <a:cxn ang="0">
                  <a:pos x="connsiteX0" y="connsiteY0"/>
                </a:cxn>
                <a:cxn ang="0">
                  <a:pos x="connsiteX1" y="connsiteY1"/>
                </a:cxn>
                <a:cxn ang="0">
                  <a:pos x="connsiteX2" y="connsiteY2"/>
                </a:cxn>
                <a:cxn ang="0">
                  <a:pos x="connsiteX3" y="connsiteY3"/>
                </a:cxn>
              </a:cxnLst>
              <a:rect l="l" t="t" r="r" b="b"/>
              <a:pathLst>
                <a:path w="544844" h="457997">
                  <a:moveTo>
                    <a:pt x="0" y="0"/>
                  </a:moveTo>
                  <a:lnTo>
                    <a:pt x="104907" y="0"/>
                  </a:lnTo>
                  <a:lnTo>
                    <a:pt x="544844" y="405715"/>
                  </a:lnTo>
                  <a:lnTo>
                    <a:pt x="496629" y="457997"/>
                  </a:lnTo>
                  <a:close/>
                </a:path>
              </a:pathLst>
            </a:cu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5" name="任意多边形: 形状 44">
              <a:extLst>
                <a:ext uri="{FF2B5EF4-FFF2-40B4-BE49-F238E27FC236}">
                  <a16:creationId xmlns:a16="http://schemas.microsoft.com/office/drawing/2014/main" id="{50C697C1-E928-19EB-9AD7-2A6A2D0C189A}"/>
                </a:ext>
              </a:extLst>
            </p:cNvPr>
            <p:cNvSpPr/>
            <p:nvPr/>
          </p:nvSpPr>
          <p:spPr>
            <a:xfrm rot="18760955">
              <a:off x="1467519" y="2256568"/>
              <a:ext cx="71120" cy="332478"/>
            </a:xfrm>
            <a:custGeom>
              <a:avLst/>
              <a:gdLst>
                <a:gd name="connsiteX0" fmla="*/ 71120 w 71120"/>
                <a:gd name="connsiteY0" fmla="*/ 0 h 332478"/>
                <a:gd name="connsiteX1" fmla="*/ 71120 w 71120"/>
                <a:gd name="connsiteY1" fmla="*/ 332478 h 332478"/>
                <a:gd name="connsiteX2" fmla="*/ 0 w 71120"/>
                <a:gd name="connsiteY2" fmla="*/ 255359 h 332478"/>
                <a:gd name="connsiteX3" fmla="*/ 0 w 71120"/>
                <a:gd name="connsiteY3" fmla="*/ 65588 h 332478"/>
              </a:gdLst>
              <a:ahLst/>
              <a:cxnLst>
                <a:cxn ang="0">
                  <a:pos x="connsiteX0" y="connsiteY0"/>
                </a:cxn>
                <a:cxn ang="0">
                  <a:pos x="connsiteX1" y="connsiteY1"/>
                </a:cxn>
                <a:cxn ang="0">
                  <a:pos x="connsiteX2" y="connsiteY2"/>
                </a:cxn>
                <a:cxn ang="0">
                  <a:pos x="connsiteX3" y="connsiteY3"/>
                </a:cxn>
              </a:cxnLst>
              <a:rect l="l" t="t" r="r" b="b"/>
              <a:pathLst>
                <a:path w="71120" h="332478">
                  <a:moveTo>
                    <a:pt x="71120" y="0"/>
                  </a:moveTo>
                  <a:lnTo>
                    <a:pt x="71120" y="332478"/>
                  </a:lnTo>
                  <a:lnTo>
                    <a:pt x="0" y="255359"/>
                  </a:lnTo>
                  <a:lnTo>
                    <a:pt x="0" y="65588"/>
                  </a:lnTo>
                  <a:close/>
                </a:path>
              </a:pathLst>
            </a:cu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45">
            <a:extLst>
              <a:ext uri="{FF2B5EF4-FFF2-40B4-BE49-F238E27FC236}">
                <a16:creationId xmlns:a16="http://schemas.microsoft.com/office/drawing/2014/main" id="{42897046-00F0-9695-753C-B95B444A804C}"/>
              </a:ext>
            </a:extLst>
          </p:cNvPr>
          <p:cNvGrpSpPr/>
          <p:nvPr/>
        </p:nvGrpSpPr>
        <p:grpSpPr>
          <a:xfrm>
            <a:off x="6711246" y="4194989"/>
            <a:ext cx="4621246" cy="2258597"/>
            <a:chOff x="1336840" y="1980161"/>
            <a:chExt cx="3848617" cy="2209863"/>
          </a:xfrm>
        </p:grpSpPr>
        <p:sp>
          <p:nvSpPr>
            <p:cNvPr id="47" name="任意多边形: 形状 46">
              <a:extLst>
                <a:ext uri="{FF2B5EF4-FFF2-40B4-BE49-F238E27FC236}">
                  <a16:creationId xmlns:a16="http://schemas.microsoft.com/office/drawing/2014/main" id="{3390DEEE-7466-B0D1-8337-5F5912ABDFE8}"/>
                </a:ext>
              </a:extLst>
            </p:cNvPr>
            <p:cNvSpPr/>
            <p:nvPr/>
          </p:nvSpPr>
          <p:spPr>
            <a:xfrm>
              <a:off x="1649392" y="2084333"/>
              <a:ext cx="3536065" cy="529400"/>
            </a:xfrm>
            <a:custGeom>
              <a:avLst/>
              <a:gdLst>
                <a:gd name="connsiteX0" fmla="*/ 0 w 3536065"/>
                <a:gd name="connsiteY0" fmla="*/ 0 h 529400"/>
                <a:gd name="connsiteX1" fmla="*/ 3381017 w 3536065"/>
                <a:gd name="connsiteY1" fmla="*/ 0 h 529400"/>
                <a:gd name="connsiteX2" fmla="*/ 3536065 w 3536065"/>
                <a:gd name="connsiteY2" fmla="*/ 145826 h 529400"/>
                <a:gd name="connsiteX3" fmla="*/ 3536065 w 3536065"/>
                <a:gd name="connsiteY3" fmla="*/ 529400 h 529400"/>
                <a:gd name="connsiteX4" fmla="*/ 0 w 3536065"/>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6065" h="529400">
                  <a:moveTo>
                    <a:pt x="0" y="0"/>
                  </a:moveTo>
                  <a:lnTo>
                    <a:pt x="3381017" y="0"/>
                  </a:lnTo>
                  <a:lnTo>
                    <a:pt x="3536065" y="145826"/>
                  </a:lnTo>
                  <a:lnTo>
                    <a:pt x="3536065" y="529400"/>
                  </a:lnTo>
                  <a:lnTo>
                    <a:pt x="0" y="529400"/>
                  </a:lnTo>
                  <a:close/>
                </a:path>
              </a:pathLst>
            </a:cu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矩形 47">
              <a:extLst>
                <a:ext uri="{FF2B5EF4-FFF2-40B4-BE49-F238E27FC236}">
                  <a16:creationId xmlns:a16="http://schemas.microsoft.com/office/drawing/2014/main" id="{208848FF-86E5-BC0C-C94C-EB48CD1E97E9}"/>
                </a:ext>
              </a:extLst>
            </p:cNvPr>
            <p:cNvSpPr/>
            <p:nvPr/>
          </p:nvSpPr>
          <p:spPr>
            <a:xfrm>
              <a:off x="1406770" y="2509561"/>
              <a:ext cx="3778687" cy="1680463"/>
            </a:xfrm>
            <a:prstGeom prst="rect">
              <a:avLst/>
            </a:prstGeom>
            <a:solidFill>
              <a:srgbClr val="E8F0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个人信息展示，数据库</a:t>
              </a:r>
            </a:p>
          </p:txBody>
        </p:sp>
        <p:sp>
          <p:nvSpPr>
            <p:cNvPr id="49" name="任意多边形: 形状 48">
              <a:extLst>
                <a:ext uri="{FF2B5EF4-FFF2-40B4-BE49-F238E27FC236}">
                  <a16:creationId xmlns:a16="http://schemas.microsoft.com/office/drawing/2014/main" id="{D60F83A5-0F14-A764-0334-10ADFFA63940}"/>
                </a:ext>
              </a:extLst>
            </p:cNvPr>
            <p:cNvSpPr/>
            <p:nvPr/>
          </p:nvSpPr>
          <p:spPr>
            <a:xfrm>
              <a:off x="1406770" y="1980161"/>
              <a:ext cx="3778687" cy="529400"/>
            </a:xfrm>
            <a:custGeom>
              <a:avLst/>
              <a:gdLst>
                <a:gd name="connsiteX0" fmla="*/ 0 w 3778687"/>
                <a:gd name="connsiteY0" fmla="*/ 0 h 529400"/>
                <a:gd name="connsiteX1" fmla="*/ 3381017 w 3778687"/>
                <a:gd name="connsiteY1" fmla="*/ 0 h 529400"/>
                <a:gd name="connsiteX2" fmla="*/ 3778687 w 3778687"/>
                <a:gd name="connsiteY2" fmla="*/ 374017 h 529400"/>
                <a:gd name="connsiteX3" fmla="*/ 3778687 w 3778687"/>
                <a:gd name="connsiteY3" fmla="*/ 529400 h 529400"/>
                <a:gd name="connsiteX4" fmla="*/ 0 w 3778687"/>
                <a:gd name="connsiteY4" fmla="*/ 529400 h 52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687" h="529400">
                  <a:moveTo>
                    <a:pt x="0" y="0"/>
                  </a:moveTo>
                  <a:lnTo>
                    <a:pt x="3381017" y="0"/>
                  </a:lnTo>
                  <a:lnTo>
                    <a:pt x="3778687" y="374017"/>
                  </a:lnTo>
                  <a:lnTo>
                    <a:pt x="3778687" y="529400"/>
                  </a:lnTo>
                  <a:lnTo>
                    <a:pt x="0" y="529400"/>
                  </a:lnTo>
                  <a:close/>
                </a:path>
              </a:pathLst>
            </a:cu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李瑶</a:t>
              </a:r>
            </a:p>
          </p:txBody>
        </p:sp>
        <p:sp>
          <p:nvSpPr>
            <p:cNvPr id="52" name="任意多边形: 形状 51">
              <a:extLst>
                <a:ext uri="{FF2B5EF4-FFF2-40B4-BE49-F238E27FC236}">
                  <a16:creationId xmlns:a16="http://schemas.microsoft.com/office/drawing/2014/main" id="{E7AFC16A-E5A0-B59F-4C83-918286800F86}"/>
                </a:ext>
              </a:extLst>
            </p:cNvPr>
            <p:cNvSpPr/>
            <p:nvPr/>
          </p:nvSpPr>
          <p:spPr>
            <a:xfrm>
              <a:off x="4559333" y="1980161"/>
              <a:ext cx="544844" cy="457997"/>
            </a:xfrm>
            <a:custGeom>
              <a:avLst/>
              <a:gdLst>
                <a:gd name="connsiteX0" fmla="*/ 0 w 544844"/>
                <a:gd name="connsiteY0" fmla="*/ 0 h 457997"/>
                <a:gd name="connsiteX1" fmla="*/ 104907 w 544844"/>
                <a:gd name="connsiteY1" fmla="*/ 0 h 457997"/>
                <a:gd name="connsiteX2" fmla="*/ 544844 w 544844"/>
                <a:gd name="connsiteY2" fmla="*/ 405715 h 457997"/>
                <a:gd name="connsiteX3" fmla="*/ 496629 w 544844"/>
                <a:gd name="connsiteY3" fmla="*/ 457997 h 457997"/>
              </a:gdLst>
              <a:ahLst/>
              <a:cxnLst>
                <a:cxn ang="0">
                  <a:pos x="connsiteX0" y="connsiteY0"/>
                </a:cxn>
                <a:cxn ang="0">
                  <a:pos x="connsiteX1" y="connsiteY1"/>
                </a:cxn>
                <a:cxn ang="0">
                  <a:pos x="connsiteX2" y="connsiteY2"/>
                </a:cxn>
                <a:cxn ang="0">
                  <a:pos x="connsiteX3" y="connsiteY3"/>
                </a:cxn>
              </a:cxnLst>
              <a:rect l="l" t="t" r="r" b="b"/>
              <a:pathLst>
                <a:path w="544844" h="457997">
                  <a:moveTo>
                    <a:pt x="0" y="0"/>
                  </a:moveTo>
                  <a:lnTo>
                    <a:pt x="104907" y="0"/>
                  </a:lnTo>
                  <a:lnTo>
                    <a:pt x="544844" y="405715"/>
                  </a:lnTo>
                  <a:lnTo>
                    <a:pt x="496629" y="457997"/>
                  </a:lnTo>
                  <a:close/>
                </a:path>
              </a:pathLst>
            </a:cu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4" name="任意多边形: 形状 63">
              <a:extLst>
                <a:ext uri="{FF2B5EF4-FFF2-40B4-BE49-F238E27FC236}">
                  <a16:creationId xmlns:a16="http://schemas.microsoft.com/office/drawing/2014/main" id="{42182A3E-4F84-9622-2195-978D6E08D380}"/>
                </a:ext>
              </a:extLst>
            </p:cNvPr>
            <p:cNvSpPr/>
            <p:nvPr/>
          </p:nvSpPr>
          <p:spPr>
            <a:xfrm rot="18760955">
              <a:off x="1467519" y="2256568"/>
              <a:ext cx="71120" cy="332478"/>
            </a:xfrm>
            <a:custGeom>
              <a:avLst/>
              <a:gdLst>
                <a:gd name="connsiteX0" fmla="*/ 71120 w 71120"/>
                <a:gd name="connsiteY0" fmla="*/ 0 h 332478"/>
                <a:gd name="connsiteX1" fmla="*/ 71120 w 71120"/>
                <a:gd name="connsiteY1" fmla="*/ 332478 h 332478"/>
                <a:gd name="connsiteX2" fmla="*/ 0 w 71120"/>
                <a:gd name="connsiteY2" fmla="*/ 255359 h 332478"/>
                <a:gd name="connsiteX3" fmla="*/ 0 w 71120"/>
                <a:gd name="connsiteY3" fmla="*/ 65588 h 332478"/>
              </a:gdLst>
              <a:ahLst/>
              <a:cxnLst>
                <a:cxn ang="0">
                  <a:pos x="connsiteX0" y="connsiteY0"/>
                </a:cxn>
                <a:cxn ang="0">
                  <a:pos x="connsiteX1" y="connsiteY1"/>
                </a:cxn>
                <a:cxn ang="0">
                  <a:pos x="connsiteX2" y="connsiteY2"/>
                </a:cxn>
                <a:cxn ang="0">
                  <a:pos x="connsiteX3" y="connsiteY3"/>
                </a:cxn>
              </a:cxnLst>
              <a:rect l="l" t="t" r="r" b="b"/>
              <a:pathLst>
                <a:path w="71120" h="332478">
                  <a:moveTo>
                    <a:pt x="71120" y="0"/>
                  </a:moveTo>
                  <a:lnTo>
                    <a:pt x="71120" y="332478"/>
                  </a:lnTo>
                  <a:lnTo>
                    <a:pt x="0" y="255359"/>
                  </a:lnTo>
                  <a:lnTo>
                    <a:pt x="0" y="65588"/>
                  </a:lnTo>
                  <a:close/>
                </a:path>
              </a:pathLst>
            </a:cu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slow" p14:dur="1500" advClick="0" advTm="0">
        <p14:conveyor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750"/>
                                        <p:tgtEl>
                                          <p:spTgt spid="40"/>
                                        </p:tgtEl>
                                      </p:cBhvr>
                                    </p:animEffect>
                                    <p:anim calcmode="lin" valueType="num">
                                      <p:cBhvr>
                                        <p:cTn id="8" dur="750" fill="hold"/>
                                        <p:tgtEl>
                                          <p:spTgt spid="40"/>
                                        </p:tgtEl>
                                        <p:attrNameLst>
                                          <p:attrName>ppt_x</p:attrName>
                                        </p:attrNameLst>
                                      </p:cBhvr>
                                      <p:tavLst>
                                        <p:tav tm="0">
                                          <p:val>
                                            <p:strVal val="#ppt_x"/>
                                          </p:val>
                                        </p:tav>
                                        <p:tav tm="100000">
                                          <p:val>
                                            <p:strVal val="#ppt_x"/>
                                          </p:val>
                                        </p:tav>
                                      </p:tavLst>
                                    </p:anim>
                                    <p:anim calcmode="lin" valueType="num">
                                      <p:cBhvr>
                                        <p:cTn id="9" dur="750" fill="hold"/>
                                        <p:tgtEl>
                                          <p:spTgt spid="40"/>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fade">
                                      <p:cBhvr>
                                        <p:cTn id="12" dur="750"/>
                                        <p:tgtEl>
                                          <p:spTgt spid="56"/>
                                        </p:tgtEl>
                                      </p:cBhvr>
                                    </p:animEffect>
                                    <p:anim calcmode="lin" valueType="num">
                                      <p:cBhvr>
                                        <p:cTn id="13" dur="750" fill="hold"/>
                                        <p:tgtEl>
                                          <p:spTgt spid="56"/>
                                        </p:tgtEl>
                                        <p:attrNameLst>
                                          <p:attrName>ppt_x</p:attrName>
                                        </p:attrNameLst>
                                      </p:cBhvr>
                                      <p:tavLst>
                                        <p:tav tm="0">
                                          <p:val>
                                            <p:strVal val="#ppt_x"/>
                                          </p:val>
                                        </p:tav>
                                        <p:tav tm="100000">
                                          <p:val>
                                            <p:strVal val="#ppt_x"/>
                                          </p:val>
                                        </p:tav>
                                      </p:tavLst>
                                    </p:anim>
                                    <p:anim calcmode="lin" valueType="num">
                                      <p:cBhvr>
                                        <p:cTn id="14" dur="750" fill="hold"/>
                                        <p:tgtEl>
                                          <p:spTgt spid="56"/>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4" presetClass="entr" presetSubtype="10" fill="hold" grpId="0" nodeType="after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randombar(horizontal)">
                                      <p:cBhvr>
                                        <p:cTn id="18" dur="500"/>
                                        <p:tgtEl>
                                          <p:spTgt spid="50"/>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randombar(horizontal)">
                                      <p:cBhvr>
                                        <p:cTn id="21" dur="500"/>
                                        <p:tgtEl>
                                          <p:spTgt spid="62"/>
                                        </p:tgtEl>
                                      </p:cBhvr>
                                    </p:animEffect>
                                  </p:childTnLst>
                                </p:cTn>
                              </p:par>
                            </p:childTnLst>
                          </p:cTn>
                        </p:par>
                        <p:par>
                          <p:cTn id="22" fill="hold">
                            <p:stCondLst>
                              <p:cond delay="1500"/>
                            </p:stCondLst>
                            <p:childTnLst>
                              <p:par>
                                <p:cTn id="23" presetID="14" presetClass="entr" presetSubtype="10" fill="hold" nodeType="after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randombar(horizontal)">
                                      <p:cBhvr>
                                        <p:cTn id="25" dur="500"/>
                                        <p:tgtEl>
                                          <p:spTgt spid="53"/>
                                        </p:tgtEl>
                                      </p:cBhvr>
                                    </p:animEffect>
                                  </p:childTnLst>
                                </p:cTn>
                              </p:par>
                              <p:par>
                                <p:cTn id="26" presetID="14" presetClass="entr" presetSubtype="10" fill="hold" grpId="0" nodeType="withEffect">
                                  <p:stCondLst>
                                    <p:cond delay="0"/>
                                  </p:stCondLst>
                                  <p:childTnLst>
                                    <p:set>
                                      <p:cBhvr>
                                        <p:cTn id="27" dur="1" fill="hold">
                                          <p:stCondLst>
                                            <p:cond delay="0"/>
                                          </p:stCondLst>
                                        </p:cTn>
                                        <p:tgtEl>
                                          <p:spTgt spid="54"/>
                                        </p:tgtEl>
                                        <p:attrNameLst>
                                          <p:attrName>style.visibility</p:attrName>
                                        </p:attrNameLst>
                                      </p:cBhvr>
                                      <p:to>
                                        <p:strVal val="visible"/>
                                      </p:to>
                                    </p:set>
                                    <p:animEffect transition="in" filter="randombar(horizontal)">
                                      <p:cBhvr>
                                        <p:cTn id="28" dur="500"/>
                                        <p:tgtEl>
                                          <p:spTgt spid="54"/>
                                        </p:tgtEl>
                                      </p:cBhvr>
                                    </p:animEffect>
                                  </p:childTnLst>
                                </p:cTn>
                              </p:par>
                            </p:childTnLst>
                          </p:cTn>
                        </p:par>
                        <p:par>
                          <p:cTn id="29" fill="hold">
                            <p:stCondLst>
                              <p:cond delay="2000"/>
                            </p:stCondLst>
                            <p:childTnLst>
                              <p:par>
                                <p:cTn id="30" presetID="53" presetClass="entr" presetSubtype="16" fill="hold" nodeType="afterEffect">
                                  <p:stCondLst>
                                    <p:cond delay="0"/>
                                  </p:stCondLst>
                                  <p:childTnLst>
                                    <p:set>
                                      <p:cBhvr>
                                        <p:cTn id="31" dur="1" fill="hold">
                                          <p:stCondLst>
                                            <p:cond delay="0"/>
                                          </p:stCondLst>
                                        </p:cTn>
                                        <p:tgtEl>
                                          <p:spTgt spid="2"/>
                                        </p:tgtEl>
                                        <p:attrNameLst>
                                          <p:attrName>style.visibility</p:attrName>
                                        </p:attrNameLst>
                                      </p:cBhvr>
                                      <p:to>
                                        <p:strVal val="visible"/>
                                      </p:to>
                                    </p:set>
                                    <p:anim calcmode="lin" valueType="num">
                                      <p:cBhvr>
                                        <p:cTn id="32" dur="500" fill="hold"/>
                                        <p:tgtEl>
                                          <p:spTgt spid="2"/>
                                        </p:tgtEl>
                                        <p:attrNameLst>
                                          <p:attrName>ppt_w</p:attrName>
                                        </p:attrNameLst>
                                      </p:cBhvr>
                                      <p:tavLst>
                                        <p:tav tm="0">
                                          <p:val>
                                            <p:fltVal val="0"/>
                                          </p:val>
                                        </p:tav>
                                        <p:tav tm="100000">
                                          <p:val>
                                            <p:strVal val="#ppt_w"/>
                                          </p:val>
                                        </p:tav>
                                      </p:tavLst>
                                    </p:anim>
                                    <p:anim calcmode="lin" valueType="num">
                                      <p:cBhvr>
                                        <p:cTn id="33" dur="500" fill="hold"/>
                                        <p:tgtEl>
                                          <p:spTgt spid="2"/>
                                        </p:tgtEl>
                                        <p:attrNameLst>
                                          <p:attrName>ppt_h</p:attrName>
                                        </p:attrNameLst>
                                      </p:cBhvr>
                                      <p:tavLst>
                                        <p:tav tm="0">
                                          <p:val>
                                            <p:fltVal val="0"/>
                                          </p:val>
                                        </p:tav>
                                        <p:tav tm="100000">
                                          <p:val>
                                            <p:strVal val="#ppt_h"/>
                                          </p:val>
                                        </p:tav>
                                      </p:tavLst>
                                    </p:anim>
                                    <p:animEffect transition="in" filter="fade">
                                      <p:cBhvr>
                                        <p:cTn id="34" dur="500"/>
                                        <p:tgtEl>
                                          <p:spTgt spid="2"/>
                                        </p:tgtEl>
                                      </p:cBhvr>
                                    </p:animEffect>
                                  </p:childTnLst>
                                </p:cTn>
                              </p:par>
                              <p:par>
                                <p:cTn id="35" presetID="42" presetClass="entr" presetSubtype="0" fill="hold" nodeType="with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fade">
                                      <p:cBhvr>
                                        <p:cTn id="37" dur="750"/>
                                        <p:tgtEl>
                                          <p:spTgt spid="39"/>
                                        </p:tgtEl>
                                      </p:cBhvr>
                                    </p:animEffect>
                                    <p:anim calcmode="lin" valueType="num">
                                      <p:cBhvr>
                                        <p:cTn id="38" dur="750" fill="hold"/>
                                        <p:tgtEl>
                                          <p:spTgt spid="39"/>
                                        </p:tgtEl>
                                        <p:attrNameLst>
                                          <p:attrName>ppt_x</p:attrName>
                                        </p:attrNameLst>
                                      </p:cBhvr>
                                      <p:tavLst>
                                        <p:tav tm="0">
                                          <p:val>
                                            <p:strVal val="#ppt_x"/>
                                          </p:val>
                                        </p:tav>
                                        <p:tav tm="100000">
                                          <p:val>
                                            <p:strVal val="#ppt_x"/>
                                          </p:val>
                                        </p:tav>
                                      </p:tavLst>
                                    </p:anim>
                                    <p:anim calcmode="lin" valueType="num">
                                      <p:cBhvr>
                                        <p:cTn id="39" dur="750" fill="hold"/>
                                        <p:tgtEl>
                                          <p:spTgt spid="3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46"/>
                                        </p:tgtEl>
                                        <p:attrNameLst>
                                          <p:attrName>style.visibility</p:attrName>
                                        </p:attrNameLst>
                                      </p:cBhvr>
                                      <p:to>
                                        <p:strVal val="visible"/>
                                      </p:to>
                                    </p:set>
                                    <p:animEffect transition="in" filter="fade">
                                      <p:cBhvr>
                                        <p:cTn id="42" dur="750"/>
                                        <p:tgtEl>
                                          <p:spTgt spid="46"/>
                                        </p:tgtEl>
                                      </p:cBhvr>
                                    </p:animEffect>
                                    <p:anim calcmode="lin" valueType="num">
                                      <p:cBhvr>
                                        <p:cTn id="43" dur="750" fill="hold"/>
                                        <p:tgtEl>
                                          <p:spTgt spid="46"/>
                                        </p:tgtEl>
                                        <p:attrNameLst>
                                          <p:attrName>ppt_x</p:attrName>
                                        </p:attrNameLst>
                                      </p:cBhvr>
                                      <p:tavLst>
                                        <p:tav tm="0">
                                          <p:val>
                                            <p:strVal val="#ppt_x"/>
                                          </p:val>
                                        </p:tav>
                                        <p:tav tm="100000">
                                          <p:val>
                                            <p:strVal val="#ppt_x"/>
                                          </p:val>
                                        </p:tav>
                                      </p:tavLst>
                                    </p:anim>
                                    <p:anim calcmode="lin" valueType="num">
                                      <p:cBhvr>
                                        <p:cTn id="44" dur="75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62" grpId="0"/>
      <p:bldP spid="5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平行四边形 12"/>
          <p:cNvSpPr/>
          <p:nvPr/>
        </p:nvSpPr>
        <p:spPr>
          <a:xfrm>
            <a:off x="6817748" y="3392488"/>
            <a:ext cx="4896343" cy="2977832"/>
          </a:xfrm>
          <a:prstGeom prst="parallelogram">
            <a:avLst>
              <a:gd name="adj" fmla="val 73534"/>
            </a:avLst>
          </a:prstGeom>
          <a:gradFill>
            <a:gsLst>
              <a:gs pos="0">
                <a:srgbClr val="8EB3D3">
                  <a:alpha val="90000"/>
                </a:srgbClr>
              </a:gs>
              <a:gs pos="100000">
                <a:srgbClr val="2572B6">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18449520">
            <a:off x="-1304147" y="2172699"/>
            <a:ext cx="6431280" cy="499414"/>
          </a:xfrm>
          <a:prstGeom prst="rect">
            <a:avLst/>
          </a:prstGeom>
          <a:gradFill>
            <a:gsLst>
              <a:gs pos="19000">
                <a:srgbClr val="8EB3D3">
                  <a:alpha val="90000"/>
                </a:srgbClr>
              </a:gs>
              <a:gs pos="71000">
                <a:srgbClr val="2572B6">
                  <a:alpha val="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平行四边形 8"/>
          <p:cNvSpPr/>
          <p:nvPr/>
        </p:nvSpPr>
        <p:spPr>
          <a:xfrm>
            <a:off x="8738885" y="3740844"/>
            <a:ext cx="3573222" cy="3117156"/>
          </a:xfrm>
          <a:prstGeom prst="parallelogram">
            <a:avLst>
              <a:gd name="adj" fmla="val 72791"/>
            </a:avLst>
          </a:prstGeom>
          <a:solidFill>
            <a:srgbClr val="0345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nvSpPr>
        <p:spPr>
          <a:xfrm>
            <a:off x="2382182" y="0"/>
            <a:ext cx="1684639" cy="1238491"/>
          </a:xfrm>
          <a:prstGeom prst="parallelogram">
            <a:avLst>
              <a:gd name="adj" fmla="val 83444"/>
            </a:avLst>
          </a:prstGeom>
          <a:solidFill>
            <a:srgbClr val="0345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rot="5400000">
            <a:off x="-548640" y="548641"/>
            <a:ext cx="4556761" cy="3459480"/>
          </a:xfrm>
          <a:prstGeom prst="triangle">
            <a:avLst>
              <a:gd name="adj" fmla="val 0"/>
            </a:avLst>
          </a:pr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等腰三角形 4"/>
          <p:cNvSpPr/>
          <p:nvPr/>
        </p:nvSpPr>
        <p:spPr>
          <a:xfrm rot="16200000">
            <a:off x="8788792" y="3454790"/>
            <a:ext cx="3880338" cy="2926082"/>
          </a:xfrm>
          <a:prstGeom prst="triangle">
            <a:avLst>
              <a:gd name="adj" fmla="val 0"/>
            </a:avLst>
          </a:pr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p:cNvSpPr/>
          <p:nvPr/>
        </p:nvSpPr>
        <p:spPr>
          <a:xfrm rot="18449520">
            <a:off x="-1587978" y="1756137"/>
            <a:ext cx="6431280" cy="499414"/>
          </a:xfrm>
          <a:prstGeom prst="rect">
            <a:avLst/>
          </a:prstGeom>
          <a:solidFill>
            <a:srgbClr val="2572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18449520">
            <a:off x="8359937" y="5349516"/>
            <a:ext cx="6431280" cy="499414"/>
          </a:xfrm>
          <a:prstGeom prst="rect">
            <a:avLst/>
          </a:prstGeom>
          <a:gradFill>
            <a:gsLst>
              <a:gs pos="19000">
                <a:srgbClr val="8EB3D3">
                  <a:alpha val="90000"/>
                </a:srgbClr>
              </a:gs>
              <a:gs pos="71000">
                <a:srgbClr val="2572B6">
                  <a:alpha val="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p:cNvSpPr/>
          <p:nvPr/>
        </p:nvSpPr>
        <p:spPr>
          <a:xfrm rot="18449520">
            <a:off x="-273998" y="1638384"/>
            <a:ext cx="6431280" cy="499414"/>
          </a:xfrm>
          <a:prstGeom prst="rect">
            <a:avLst/>
          </a:prstGeom>
          <a:gradFill>
            <a:gsLst>
              <a:gs pos="19000">
                <a:srgbClr val="8EB3D3">
                  <a:alpha val="90000"/>
                </a:srgbClr>
              </a:gs>
              <a:gs pos="71000">
                <a:srgbClr val="2572B6">
                  <a:alpha val="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平行四边形 13"/>
          <p:cNvSpPr/>
          <p:nvPr/>
        </p:nvSpPr>
        <p:spPr>
          <a:xfrm>
            <a:off x="9189720" y="-416203"/>
            <a:ext cx="6004560" cy="4686909"/>
          </a:xfrm>
          <a:prstGeom prst="parallelogram">
            <a:avLst>
              <a:gd name="adj" fmla="val 73534"/>
            </a:avLst>
          </a:prstGeom>
          <a:gradFill>
            <a:gsLst>
              <a:gs pos="0">
                <a:srgbClr val="8EB3D3">
                  <a:alpha val="90000"/>
                </a:srgbClr>
              </a:gs>
              <a:gs pos="100000">
                <a:srgbClr val="2572B6">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5408953" y="1987029"/>
            <a:ext cx="1374094" cy="1015663"/>
          </a:xfrm>
          <a:prstGeom prst="rect">
            <a:avLst/>
          </a:prstGeom>
          <a:noFill/>
        </p:spPr>
        <p:txBody>
          <a:bodyPr wrap="none" rtlCol="0">
            <a:spAutoFit/>
          </a:bodyPr>
          <a:lstStyle/>
          <a:p>
            <a:r>
              <a:rPr lang="en-US" altLang="zh-CN" sz="6000" dirty="0">
                <a:solidFill>
                  <a:schemeClr val="tx1">
                    <a:lumMod val="75000"/>
                    <a:lumOff val="25000"/>
                  </a:schemeClr>
                </a:solidFill>
                <a:latin typeface="字魂35号-经典雅黑" panose="00000500000000000000" pitchFamily="2" charset="-122"/>
                <a:ea typeface="字魂35号-经典雅黑" panose="00000500000000000000" pitchFamily="2" charset="-122"/>
              </a:rPr>
              <a:t>02</a:t>
            </a:r>
            <a:endParaRPr lang="zh-CN" altLang="en-US" sz="60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16" name="TextBox 7"/>
          <p:cNvSpPr txBox="1"/>
          <p:nvPr/>
        </p:nvSpPr>
        <p:spPr>
          <a:xfrm>
            <a:off x="3841951" y="3291206"/>
            <a:ext cx="4508098" cy="784830"/>
          </a:xfrm>
          <a:prstGeom prst="rect">
            <a:avLst/>
          </a:prstGeom>
        </p:spPr>
        <p:txBody>
          <a:bodyPr wrap="square" rtlCol="0">
            <a:spAutoFit/>
          </a:bodyPr>
          <a:lstStyle/>
          <a:p>
            <a:pPr algn="ctr"/>
            <a:r>
              <a:rPr lang="zh-CN" altLang="en-US" sz="4500" spc="300" dirty="0">
                <a:solidFill>
                  <a:schemeClr val="tx1">
                    <a:lumMod val="85000"/>
                    <a:lumOff val="15000"/>
                  </a:schemeClr>
                </a:solidFill>
                <a:latin typeface="字魂35号-经典雅黑" panose="00000500000000000000" pitchFamily="2" charset="-122"/>
                <a:ea typeface="字魂35号-经典雅黑" panose="00000500000000000000" pitchFamily="2" charset="-122"/>
              </a:rPr>
              <a:t>项目简介</a:t>
            </a:r>
          </a:p>
        </p:txBody>
      </p:sp>
      <p:grpSp>
        <p:nvGrpSpPr>
          <p:cNvPr id="18" name="组合 17"/>
          <p:cNvGrpSpPr/>
          <p:nvPr/>
        </p:nvGrpSpPr>
        <p:grpSpPr>
          <a:xfrm rot="15923104">
            <a:off x="8959707" y="1056188"/>
            <a:ext cx="1372914" cy="1165663"/>
            <a:chOff x="3433242" y="1092916"/>
            <a:chExt cx="1013266" cy="860307"/>
          </a:xfrm>
        </p:grpSpPr>
        <p:cxnSp>
          <p:nvCxnSpPr>
            <p:cNvPr id="19" name="直接连接符 18"/>
            <p:cNvCxnSpPr/>
            <p:nvPr/>
          </p:nvCxnSpPr>
          <p:spPr>
            <a:xfrm>
              <a:off x="3604758" y="1577996"/>
              <a:ext cx="329065" cy="359138"/>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rot="16630165" flipH="1">
              <a:off x="3509721" y="1016437"/>
              <a:ext cx="860307" cy="1013266"/>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rot="4985025">
            <a:off x="862626" y="4865283"/>
            <a:ext cx="1074318" cy="748661"/>
            <a:chOff x="3433242" y="1092916"/>
            <a:chExt cx="1013266" cy="860307"/>
          </a:xfrm>
        </p:grpSpPr>
        <p:cxnSp>
          <p:nvCxnSpPr>
            <p:cNvPr id="23" name="直接连接符 22"/>
            <p:cNvCxnSpPr/>
            <p:nvPr/>
          </p:nvCxnSpPr>
          <p:spPr>
            <a:xfrm>
              <a:off x="3604758" y="1577996"/>
              <a:ext cx="329065" cy="359138"/>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rot="16630165" flipH="1">
              <a:off x="3509721" y="1016437"/>
              <a:ext cx="860307" cy="1013266"/>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sp>
        <p:nvSpPr>
          <p:cNvPr id="32" name="椭圆 31"/>
          <p:cNvSpPr/>
          <p:nvPr/>
        </p:nvSpPr>
        <p:spPr>
          <a:xfrm>
            <a:off x="6658995" y="2149268"/>
            <a:ext cx="258226" cy="258226"/>
          </a:xfrm>
          <a:prstGeom prst="ellipse">
            <a:avLst/>
          </a:prstGeom>
          <a:solidFill>
            <a:srgbClr val="1D6D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30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14" presetClass="entr" presetSubtype="10"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randombar(horizontal)">
                                      <p:cBhvr>
                                        <p:cTn id="13" dur="500"/>
                                        <p:tgtEl>
                                          <p:spTgt spid="32"/>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3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组合 69"/>
          <p:cNvGrpSpPr/>
          <p:nvPr/>
        </p:nvGrpSpPr>
        <p:grpSpPr>
          <a:xfrm>
            <a:off x="4747550" y="2173151"/>
            <a:ext cx="2696901" cy="2511698"/>
            <a:chOff x="4747550" y="2173151"/>
            <a:chExt cx="2696901" cy="2511698"/>
          </a:xfrm>
        </p:grpSpPr>
        <p:grpSp>
          <p:nvGrpSpPr>
            <p:cNvPr id="19" name="组合 18"/>
            <p:cNvGrpSpPr/>
            <p:nvPr/>
          </p:nvGrpSpPr>
          <p:grpSpPr>
            <a:xfrm rot="10800000">
              <a:off x="4747550" y="2173151"/>
              <a:ext cx="2696901" cy="2511698"/>
              <a:chOff x="4595150" y="2314942"/>
              <a:chExt cx="2696901" cy="2511698"/>
            </a:xfrm>
          </p:grpSpPr>
          <p:sp>
            <p:nvSpPr>
              <p:cNvPr id="3" name="五边形 2"/>
              <p:cNvSpPr/>
              <p:nvPr/>
            </p:nvSpPr>
            <p:spPr>
              <a:xfrm>
                <a:off x="4595150" y="2314942"/>
                <a:ext cx="2696901" cy="2511698"/>
              </a:xfrm>
              <a:prstGeom prst="pentagon">
                <a:avLst/>
              </a:pr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五边形 16"/>
              <p:cNvSpPr/>
              <p:nvPr/>
            </p:nvSpPr>
            <p:spPr>
              <a:xfrm>
                <a:off x="4697393" y="2410164"/>
                <a:ext cx="2492415" cy="2321255"/>
              </a:xfrm>
              <a:prstGeom prst="pentagon">
                <a:avLst/>
              </a:prstGeom>
              <a:solidFill>
                <a:srgbClr val="035CAC"/>
              </a:solidFill>
              <a:ln w="12700">
                <a:solidFill>
                  <a:srgbClr val="DFEBF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五边形 17"/>
              <p:cNvSpPr/>
              <p:nvPr/>
            </p:nvSpPr>
            <p:spPr>
              <a:xfrm>
                <a:off x="5395733" y="3060548"/>
                <a:ext cx="1095734" cy="1020488"/>
              </a:xfrm>
              <a:prstGeom prst="pentagon">
                <a:avLst/>
              </a:prstGeom>
              <a:solidFill>
                <a:srgbClr val="DFEBF5">
                  <a:alpha val="32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33" name="组合 32"/>
            <p:cNvGrpSpPr/>
            <p:nvPr/>
          </p:nvGrpSpPr>
          <p:grpSpPr>
            <a:xfrm>
              <a:off x="5749917" y="2505191"/>
              <a:ext cx="731906" cy="731906"/>
              <a:chOff x="5749917" y="2505191"/>
              <a:chExt cx="731906" cy="731906"/>
            </a:xfrm>
          </p:grpSpPr>
          <p:sp>
            <p:nvSpPr>
              <p:cNvPr id="25" name="椭圆 24"/>
              <p:cNvSpPr/>
              <p:nvPr/>
            </p:nvSpPr>
            <p:spPr>
              <a:xfrm>
                <a:off x="5749917" y="2505191"/>
                <a:ext cx="731906" cy="7319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analytics_237483"/>
              <p:cNvSpPr>
                <a:spLocks noChangeAspect="1"/>
              </p:cNvSpPr>
              <p:nvPr/>
            </p:nvSpPr>
            <p:spPr bwMode="auto">
              <a:xfrm>
                <a:off x="5964304" y="2729910"/>
                <a:ext cx="303133" cy="282468"/>
              </a:xfrm>
              <a:custGeom>
                <a:avLst/>
                <a:gdLst>
                  <a:gd name="connsiteX0" fmla="*/ 261052 w 607639"/>
                  <a:gd name="connsiteY0" fmla="*/ 444915 h 566217"/>
                  <a:gd name="connsiteX1" fmla="*/ 245922 w 607639"/>
                  <a:gd name="connsiteY1" fmla="*/ 505522 h 566217"/>
                  <a:gd name="connsiteX2" fmla="*/ 361717 w 607639"/>
                  <a:gd name="connsiteY2" fmla="*/ 505522 h 566217"/>
                  <a:gd name="connsiteX3" fmla="*/ 346498 w 607639"/>
                  <a:gd name="connsiteY3" fmla="*/ 444915 h 566217"/>
                  <a:gd name="connsiteX4" fmla="*/ 0 w 607639"/>
                  <a:gd name="connsiteY4" fmla="*/ 364047 h 566217"/>
                  <a:gd name="connsiteX5" fmla="*/ 607639 w 607639"/>
                  <a:gd name="connsiteY5" fmla="*/ 364047 h 566217"/>
                  <a:gd name="connsiteX6" fmla="*/ 607639 w 607639"/>
                  <a:gd name="connsiteY6" fmla="*/ 399416 h 566217"/>
                  <a:gd name="connsiteX7" fmla="*/ 562068 w 607639"/>
                  <a:gd name="connsiteY7" fmla="*/ 444915 h 566217"/>
                  <a:gd name="connsiteX8" fmla="*/ 367414 w 607639"/>
                  <a:gd name="connsiteY8" fmla="*/ 444915 h 566217"/>
                  <a:gd name="connsiteX9" fmla="*/ 382634 w 607639"/>
                  <a:gd name="connsiteY9" fmla="*/ 505522 h 566217"/>
                  <a:gd name="connsiteX10" fmla="*/ 384859 w 607639"/>
                  <a:gd name="connsiteY10" fmla="*/ 505522 h 566217"/>
                  <a:gd name="connsiteX11" fmla="*/ 435414 w 607639"/>
                  <a:gd name="connsiteY11" fmla="*/ 556086 h 566217"/>
                  <a:gd name="connsiteX12" fmla="*/ 425356 w 607639"/>
                  <a:gd name="connsiteY12" fmla="*/ 566217 h 566217"/>
                  <a:gd name="connsiteX13" fmla="*/ 182283 w 607639"/>
                  <a:gd name="connsiteY13" fmla="*/ 566217 h 566217"/>
                  <a:gd name="connsiteX14" fmla="*/ 172136 w 607639"/>
                  <a:gd name="connsiteY14" fmla="*/ 556086 h 566217"/>
                  <a:gd name="connsiteX15" fmla="*/ 222780 w 607639"/>
                  <a:gd name="connsiteY15" fmla="*/ 505522 h 566217"/>
                  <a:gd name="connsiteX16" fmla="*/ 225005 w 607639"/>
                  <a:gd name="connsiteY16" fmla="*/ 505522 h 566217"/>
                  <a:gd name="connsiteX17" fmla="*/ 240225 w 607639"/>
                  <a:gd name="connsiteY17" fmla="*/ 444915 h 566217"/>
                  <a:gd name="connsiteX18" fmla="*/ 45571 w 607639"/>
                  <a:gd name="connsiteY18" fmla="*/ 444915 h 566217"/>
                  <a:gd name="connsiteX19" fmla="*/ 0 w 607639"/>
                  <a:gd name="connsiteY19" fmla="*/ 399416 h 566217"/>
                  <a:gd name="connsiteX20" fmla="*/ 101288 w 607639"/>
                  <a:gd name="connsiteY20" fmla="*/ 283089 h 566217"/>
                  <a:gd name="connsiteX21" fmla="*/ 91141 w 607639"/>
                  <a:gd name="connsiteY21" fmla="*/ 293221 h 566217"/>
                  <a:gd name="connsiteX22" fmla="*/ 101288 w 607639"/>
                  <a:gd name="connsiteY22" fmla="*/ 303354 h 566217"/>
                  <a:gd name="connsiteX23" fmla="*/ 141785 w 607639"/>
                  <a:gd name="connsiteY23" fmla="*/ 303354 h 566217"/>
                  <a:gd name="connsiteX24" fmla="*/ 151932 w 607639"/>
                  <a:gd name="connsiteY24" fmla="*/ 293221 h 566217"/>
                  <a:gd name="connsiteX25" fmla="*/ 141785 w 607639"/>
                  <a:gd name="connsiteY25" fmla="*/ 283089 h 566217"/>
                  <a:gd name="connsiteX26" fmla="*/ 101288 w 607639"/>
                  <a:gd name="connsiteY26" fmla="*/ 242647 h 566217"/>
                  <a:gd name="connsiteX27" fmla="*/ 91141 w 607639"/>
                  <a:gd name="connsiteY27" fmla="*/ 252780 h 566217"/>
                  <a:gd name="connsiteX28" fmla="*/ 101288 w 607639"/>
                  <a:gd name="connsiteY28" fmla="*/ 262912 h 566217"/>
                  <a:gd name="connsiteX29" fmla="*/ 121492 w 607639"/>
                  <a:gd name="connsiteY29" fmla="*/ 262912 h 566217"/>
                  <a:gd name="connsiteX30" fmla="*/ 131639 w 607639"/>
                  <a:gd name="connsiteY30" fmla="*/ 252780 h 566217"/>
                  <a:gd name="connsiteX31" fmla="*/ 121492 w 607639"/>
                  <a:gd name="connsiteY31" fmla="*/ 242647 h 566217"/>
                  <a:gd name="connsiteX32" fmla="*/ 101288 w 607639"/>
                  <a:gd name="connsiteY32" fmla="*/ 202206 h 566217"/>
                  <a:gd name="connsiteX33" fmla="*/ 91141 w 607639"/>
                  <a:gd name="connsiteY33" fmla="*/ 212339 h 566217"/>
                  <a:gd name="connsiteX34" fmla="*/ 101288 w 607639"/>
                  <a:gd name="connsiteY34" fmla="*/ 222471 h 566217"/>
                  <a:gd name="connsiteX35" fmla="*/ 141785 w 607639"/>
                  <a:gd name="connsiteY35" fmla="*/ 222471 h 566217"/>
                  <a:gd name="connsiteX36" fmla="*/ 151932 w 607639"/>
                  <a:gd name="connsiteY36" fmla="*/ 212339 h 566217"/>
                  <a:gd name="connsiteX37" fmla="*/ 141785 w 607639"/>
                  <a:gd name="connsiteY37" fmla="*/ 202206 h 566217"/>
                  <a:gd name="connsiteX38" fmla="*/ 101288 w 607639"/>
                  <a:gd name="connsiteY38" fmla="*/ 161765 h 566217"/>
                  <a:gd name="connsiteX39" fmla="*/ 91141 w 607639"/>
                  <a:gd name="connsiteY39" fmla="*/ 171897 h 566217"/>
                  <a:gd name="connsiteX40" fmla="*/ 101288 w 607639"/>
                  <a:gd name="connsiteY40" fmla="*/ 182030 h 566217"/>
                  <a:gd name="connsiteX41" fmla="*/ 121492 w 607639"/>
                  <a:gd name="connsiteY41" fmla="*/ 182030 h 566217"/>
                  <a:gd name="connsiteX42" fmla="*/ 131639 w 607639"/>
                  <a:gd name="connsiteY42" fmla="*/ 171897 h 566217"/>
                  <a:gd name="connsiteX43" fmla="*/ 121492 w 607639"/>
                  <a:gd name="connsiteY43" fmla="*/ 161765 h 566217"/>
                  <a:gd name="connsiteX44" fmla="*/ 101288 w 607639"/>
                  <a:gd name="connsiteY44" fmla="*/ 121324 h 566217"/>
                  <a:gd name="connsiteX45" fmla="*/ 91141 w 607639"/>
                  <a:gd name="connsiteY45" fmla="*/ 131456 h 566217"/>
                  <a:gd name="connsiteX46" fmla="*/ 101288 w 607639"/>
                  <a:gd name="connsiteY46" fmla="*/ 141500 h 566217"/>
                  <a:gd name="connsiteX47" fmla="*/ 141785 w 607639"/>
                  <a:gd name="connsiteY47" fmla="*/ 141500 h 566217"/>
                  <a:gd name="connsiteX48" fmla="*/ 151932 w 607639"/>
                  <a:gd name="connsiteY48" fmla="*/ 131456 h 566217"/>
                  <a:gd name="connsiteX49" fmla="*/ 141785 w 607639"/>
                  <a:gd name="connsiteY49" fmla="*/ 121324 h 566217"/>
                  <a:gd name="connsiteX50" fmla="*/ 476000 w 607639"/>
                  <a:gd name="connsiteY50" fmla="*/ 101059 h 566217"/>
                  <a:gd name="connsiteX51" fmla="*/ 465854 w 607639"/>
                  <a:gd name="connsiteY51" fmla="*/ 111191 h 566217"/>
                  <a:gd name="connsiteX52" fmla="*/ 476000 w 607639"/>
                  <a:gd name="connsiteY52" fmla="*/ 121324 h 566217"/>
                  <a:gd name="connsiteX53" fmla="*/ 522372 w 607639"/>
                  <a:gd name="connsiteY53" fmla="*/ 121324 h 566217"/>
                  <a:gd name="connsiteX54" fmla="*/ 401058 w 607639"/>
                  <a:gd name="connsiteY54" fmla="*/ 242559 h 566217"/>
                  <a:gd name="connsiteX55" fmla="*/ 317037 w 607639"/>
                  <a:gd name="connsiteY55" fmla="*/ 158654 h 566217"/>
                  <a:gd name="connsiteX56" fmla="*/ 316859 w 607639"/>
                  <a:gd name="connsiteY56" fmla="*/ 158565 h 566217"/>
                  <a:gd name="connsiteX57" fmla="*/ 316770 w 607639"/>
                  <a:gd name="connsiteY57" fmla="*/ 158387 h 566217"/>
                  <a:gd name="connsiteX58" fmla="*/ 315168 w 607639"/>
                  <a:gd name="connsiteY58" fmla="*/ 157410 h 566217"/>
                  <a:gd name="connsiteX59" fmla="*/ 313477 w 607639"/>
                  <a:gd name="connsiteY59" fmla="*/ 156432 h 566217"/>
                  <a:gd name="connsiteX60" fmla="*/ 311607 w 607639"/>
                  <a:gd name="connsiteY60" fmla="*/ 155988 h 566217"/>
                  <a:gd name="connsiteX61" fmla="*/ 309649 w 607639"/>
                  <a:gd name="connsiteY61" fmla="*/ 155721 h 566217"/>
                  <a:gd name="connsiteX62" fmla="*/ 307869 w 607639"/>
                  <a:gd name="connsiteY62" fmla="*/ 156076 h 566217"/>
                  <a:gd name="connsiteX63" fmla="*/ 305911 w 607639"/>
                  <a:gd name="connsiteY63" fmla="*/ 156521 h 566217"/>
                  <a:gd name="connsiteX64" fmla="*/ 304220 w 607639"/>
                  <a:gd name="connsiteY64" fmla="*/ 157676 h 566217"/>
                  <a:gd name="connsiteX65" fmla="*/ 302707 w 607639"/>
                  <a:gd name="connsiteY65" fmla="*/ 158654 h 566217"/>
                  <a:gd name="connsiteX66" fmla="*/ 302618 w 607639"/>
                  <a:gd name="connsiteY66" fmla="*/ 158832 h 566217"/>
                  <a:gd name="connsiteX67" fmla="*/ 302440 w 607639"/>
                  <a:gd name="connsiteY67" fmla="*/ 158921 h 566217"/>
                  <a:gd name="connsiteX68" fmla="*/ 184953 w 607639"/>
                  <a:gd name="connsiteY68" fmla="*/ 286377 h 566217"/>
                  <a:gd name="connsiteX69" fmla="*/ 185576 w 607639"/>
                  <a:gd name="connsiteY69" fmla="*/ 300687 h 566217"/>
                  <a:gd name="connsiteX70" fmla="*/ 192429 w 607639"/>
                  <a:gd name="connsiteY70" fmla="*/ 303354 h 566217"/>
                  <a:gd name="connsiteX71" fmla="*/ 199906 w 607639"/>
                  <a:gd name="connsiteY71" fmla="*/ 300065 h 566217"/>
                  <a:gd name="connsiteX72" fmla="*/ 310183 w 607639"/>
                  <a:gd name="connsiteY72" fmla="*/ 180430 h 566217"/>
                  <a:gd name="connsiteX73" fmla="*/ 393848 w 607639"/>
                  <a:gd name="connsiteY73" fmla="*/ 263979 h 566217"/>
                  <a:gd name="connsiteX74" fmla="*/ 401058 w 607639"/>
                  <a:gd name="connsiteY74" fmla="*/ 266912 h 566217"/>
                  <a:gd name="connsiteX75" fmla="*/ 408178 w 607639"/>
                  <a:gd name="connsiteY75" fmla="*/ 263979 h 566217"/>
                  <a:gd name="connsiteX76" fmla="*/ 536702 w 607639"/>
                  <a:gd name="connsiteY76" fmla="*/ 135634 h 566217"/>
                  <a:gd name="connsiteX77" fmla="*/ 536702 w 607639"/>
                  <a:gd name="connsiteY77" fmla="*/ 182030 h 566217"/>
                  <a:gd name="connsiteX78" fmla="*/ 546848 w 607639"/>
                  <a:gd name="connsiteY78" fmla="*/ 192074 h 566217"/>
                  <a:gd name="connsiteX79" fmla="*/ 556995 w 607639"/>
                  <a:gd name="connsiteY79" fmla="*/ 182030 h 566217"/>
                  <a:gd name="connsiteX80" fmla="*/ 556995 w 607639"/>
                  <a:gd name="connsiteY80" fmla="*/ 111191 h 566217"/>
                  <a:gd name="connsiteX81" fmla="*/ 556194 w 607639"/>
                  <a:gd name="connsiteY81" fmla="*/ 107369 h 566217"/>
                  <a:gd name="connsiteX82" fmla="*/ 550676 w 607639"/>
                  <a:gd name="connsiteY82" fmla="*/ 101859 h 566217"/>
                  <a:gd name="connsiteX83" fmla="*/ 546848 w 607639"/>
                  <a:gd name="connsiteY83" fmla="*/ 101059 h 566217"/>
                  <a:gd name="connsiteX84" fmla="*/ 101288 w 607639"/>
                  <a:gd name="connsiteY84" fmla="*/ 80882 h 566217"/>
                  <a:gd name="connsiteX85" fmla="*/ 91141 w 607639"/>
                  <a:gd name="connsiteY85" fmla="*/ 91015 h 566217"/>
                  <a:gd name="connsiteX86" fmla="*/ 101288 w 607639"/>
                  <a:gd name="connsiteY86" fmla="*/ 101059 h 566217"/>
                  <a:gd name="connsiteX87" fmla="*/ 121492 w 607639"/>
                  <a:gd name="connsiteY87" fmla="*/ 101059 h 566217"/>
                  <a:gd name="connsiteX88" fmla="*/ 131639 w 607639"/>
                  <a:gd name="connsiteY88" fmla="*/ 91015 h 566217"/>
                  <a:gd name="connsiteX89" fmla="*/ 121492 w 607639"/>
                  <a:gd name="connsiteY89" fmla="*/ 80882 h 566217"/>
                  <a:gd name="connsiteX90" fmla="*/ 60791 w 607639"/>
                  <a:gd name="connsiteY90" fmla="*/ 70750 h 566217"/>
                  <a:gd name="connsiteX91" fmla="*/ 50644 w 607639"/>
                  <a:gd name="connsiteY91" fmla="*/ 80882 h 566217"/>
                  <a:gd name="connsiteX92" fmla="*/ 50644 w 607639"/>
                  <a:gd name="connsiteY92" fmla="*/ 303354 h 566217"/>
                  <a:gd name="connsiteX93" fmla="*/ 60791 w 607639"/>
                  <a:gd name="connsiteY93" fmla="*/ 313486 h 566217"/>
                  <a:gd name="connsiteX94" fmla="*/ 70848 w 607639"/>
                  <a:gd name="connsiteY94" fmla="*/ 303354 h 566217"/>
                  <a:gd name="connsiteX95" fmla="*/ 70848 w 607639"/>
                  <a:gd name="connsiteY95" fmla="*/ 80882 h 566217"/>
                  <a:gd name="connsiteX96" fmla="*/ 60791 w 607639"/>
                  <a:gd name="connsiteY96" fmla="*/ 70750 h 566217"/>
                  <a:gd name="connsiteX97" fmla="*/ 45571 w 607639"/>
                  <a:gd name="connsiteY97" fmla="*/ 0 h 566217"/>
                  <a:gd name="connsiteX98" fmla="*/ 562068 w 607639"/>
                  <a:gd name="connsiteY98" fmla="*/ 0 h 566217"/>
                  <a:gd name="connsiteX99" fmla="*/ 607639 w 607639"/>
                  <a:gd name="connsiteY99" fmla="*/ 45507 h 566217"/>
                  <a:gd name="connsiteX100" fmla="*/ 607639 w 607639"/>
                  <a:gd name="connsiteY100" fmla="*/ 343795 h 566217"/>
                  <a:gd name="connsiteX101" fmla="*/ 0 w 607639"/>
                  <a:gd name="connsiteY101" fmla="*/ 343795 h 566217"/>
                  <a:gd name="connsiteX102" fmla="*/ 0 w 607639"/>
                  <a:gd name="connsiteY102" fmla="*/ 45507 h 566217"/>
                  <a:gd name="connsiteX103" fmla="*/ 45571 w 607639"/>
                  <a:gd name="connsiteY103" fmla="*/ 0 h 56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07639" h="566217">
                    <a:moveTo>
                      <a:pt x="261052" y="444915"/>
                    </a:moveTo>
                    <a:lnTo>
                      <a:pt x="245922" y="505522"/>
                    </a:lnTo>
                    <a:lnTo>
                      <a:pt x="361717" y="505522"/>
                    </a:lnTo>
                    <a:lnTo>
                      <a:pt x="346498" y="444915"/>
                    </a:lnTo>
                    <a:close/>
                    <a:moveTo>
                      <a:pt x="0" y="364047"/>
                    </a:moveTo>
                    <a:lnTo>
                      <a:pt x="607639" y="364047"/>
                    </a:lnTo>
                    <a:lnTo>
                      <a:pt x="607639" y="399416"/>
                    </a:lnTo>
                    <a:cubicBezTo>
                      <a:pt x="607639" y="424476"/>
                      <a:pt x="587168" y="444915"/>
                      <a:pt x="562068" y="444915"/>
                    </a:cubicBezTo>
                    <a:lnTo>
                      <a:pt x="367414" y="444915"/>
                    </a:lnTo>
                    <a:lnTo>
                      <a:pt x="382634" y="505522"/>
                    </a:lnTo>
                    <a:lnTo>
                      <a:pt x="384859" y="505522"/>
                    </a:lnTo>
                    <a:cubicBezTo>
                      <a:pt x="412717" y="505522"/>
                      <a:pt x="435414" y="528271"/>
                      <a:pt x="435414" y="556086"/>
                    </a:cubicBezTo>
                    <a:cubicBezTo>
                      <a:pt x="435414" y="561685"/>
                      <a:pt x="430875" y="566217"/>
                      <a:pt x="425356" y="566217"/>
                    </a:cubicBezTo>
                    <a:lnTo>
                      <a:pt x="182283" y="566217"/>
                    </a:lnTo>
                    <a:cubicBezTo>
                      <a:pt x="176675" y="566217"/>
                      <a:pt x="172136" y="561685"/>
                      <a:pt x="172136" y="556086"/>
                    </a:cubicBezTo>
                    <a:cubicBezTo>
                      <a:pt x="172136" y="528271"/>
                      <a:pt x="194833" y="505522"/>
                      <a:pt x="222780" y="505522"/>
                    </a:cubicBezTo>
                    <a:lnTo>
                      <a:pt x="225005" y="505522"/>
                    </a:lnTo>
                    <a:lnTo>
                      <a:pt x="240225" y="444915"/>
                    </a:lnTo>
                    <a:lnTo>
                      <a:pt x="45571" y="444915"/>
                    </a:lnTo>
                    <a:cubicBezTo>
                      <a:pt x="20471" y="444915"/>
                      <a:pt x="0" y="424476"/>
                      <a:pt x="0" y="399416"/>
                    </a:cubicBezTo>
                    <a:close/>
                    <a:moveTo>
                      <a:pt x="101288" y="283089"/>
                    </a:moveTo>
                    <a:cubicBezTo>
                      <a:pt x="95681" y="283089"/>
                      <a:pt x="91141" y="287622"/>
                      <a:pt x="91141" y="293221"/>
                    </a:cubicBezTo>
                    <a:cubicBezTo>
                      <a:pt x="91141" y="298821"/>
                      <a:pt x="95681" y="303354"/>
                      <a:pt x="101288" y="303354"/>
                    </a:cubicBezTo>
                    <a:lnTo>
                      <a:pt x="141785" y="303354"/>
                    </a:lnTo>
                    <a:cubicBezTo>
                      <a:pt x="147393" y="303354"/>
                      <a:pt x="151932" y="298821"/>
                      <a:pt x="151932" y="293221"/>
                    </a:cubicBezTo>
                    <a:cubicBezTo>
                      <a:pt x="151932" y="287622"/>
                      <a:pt x="147393" y="283089"/>
                      <a:pt x="141785" y="283089"/>
                    </a:cubicBezTo>
                    <a:close/>
                    <a:moveTo>
                      <a:pt x="101288" y="242647"/>
                    </a:moveTo>
                    <a:cubicBezTo>
                      <a:pt x="95681" y="242647"/>
                      <a:pt x="91141" y="247180"/>
                      <a:pt x="91141" y="252780"/>
                    </a:cubicBezTo>
                    <a:cubicBezTo>
                      <a:pt x="91141" y="258379"/>
                      <a:pt x="95681" y="262912"/>
                      <a:pt x="101288" y="262912"/>
                    </a:cubicBezTo>
                    <a:lnTo>
                      <a:pt x="121492" y="262912"/>
                    </a:lnTo>
                    <a:cubicBezTo>
                      <a:pt x="127100" y="262912"/>
                      <a:pt x="131639" y="258379"/>
                      <a:pt x="131639" y="252780"/>
                    </a:cubicBezTo>
                    <a:cubicBezTo>
                      <a:pt x="131639" y="247180"/>
                      <a:pt x="127100" y="242647"/>
                      <a:pt x="121492" y="242647"/>
                    </a:cubicBezTo>
                    <a:close/>
                    <a:moveTo>
                      <a:pt x="101288" y="202206"/>
                    </a:moveTo>
                    <a:cubicBezTo>
                      <a:pt x="95681" y="202206"/>
                      <a:pt x="91141" y="206739"/>
                      <a:pt x="91141" y="212339"/>
                    </a:cubicBezTo>
                    <a:cubicBezTo>
                      <a:pt x="91141" y="217938"/>
                      <a:pt x="95681" y="222471"/>
                      <a:pt x="101288" y="222471"/>
                    </a:cubicBezTo>
                    <a:lnTo>
                      <a:pt x="141785" y="222471"/>
                    </a:lnTo>
                    <a:cubicBezTo>
                      <a:pt x="147393" y="222471"/>
                      <a:pt x="151932" y="217938"/>
                      <a:pt x="151932" y="212339"/>
                    </a:cubicBezTo>
                    <a:cubicBezTo>
                      <a:pt x="151932" y="206739"/>
                      <a:pt x="147393" y="202206"/>
                      <a:pt x="141785" y="202206"/>
                    </a:cubicBezTo>
                    <a:close/>
                    <a:moveTo>
                      <a:pt x="101288" y="161765"/>
                    </a:moveTo>
                    <a:cubicBezTo>
                      <a:pt x="95681" y="161765"/>
                      <a:pt x="91141" y="166298"/>
                      <a:pt x="91141" y="171897"/>
                    </a:cubicBezTo>
                    <a:cubicBezTo>
                      <a:pt x="91141" y="177497"/>
                      <a:pt x="95681" y="182030"/>
                      <a:pt x="101288" y="182030"/>
                    </a:cubicBezTo>
                    <a:lnTo>
                      <a:pt x="121492" y="182030"/>
                    </a:lnTo>
                    <a:cubicBezTo>
                      <a:pt x="127100" y="182030"/>
                      <a:pt x="131639" y="177497"/>
                      <a:pt x="131639" y="171897"/>
                    </a:cubicBezTo>
                    <a:cubicBezTo>
                      <a:pt x="131639" y="166298"/>
                      <a:pt x="127100" y="161765"/>
                      <a:pt x="121492" y="161765"/>
                    </a:cubicBezTo>
                    <a:close/>
                    <a:moveTo>
                      <a:pt x="101288" y="121324"/>
                    </a:moveTo>
                    <a:cubicBezTo>
                      <a:pt x="95681" y="121324"/>
                      <a:pt x="91141" y="125857"/>
                      <a:pt x="91141" y="131456"/>
                    </a:cubicBezTo>
                    <a:cubicBezTo>
                      <a:pt x="91141" y="136967"/>
                      <a:pt x="95681" y="141500"/>
                      <a:pt x="101288" y="141500"/>
                    </a:cubicBezTo>
                    <a:lnTo>
                      <a:pt x="141785" y="141500"/>
                    </a:lnTo>
                    <a:cubicBezTo>
                      <a:pt x="147393" y="141500"/>
                      <a:pt x="151932" y="136967"/>
                      <a:pt x="151932" y="131456"/>
                    </a:cubicBezTo>
                    <a:cubicBezTo>
                      <a:pt x="151932" y="125857"/>
                      <a:pt x="147393" y="121324"/>
                      <a:pt x="141785" y="121324"/>
                    </a:cubicBezTo>
                    <a:close/>
                    <a:moveTo>
                      <a:pt x="476000" y="101059"/>
                    </a:moveTo>
                    <a:cubicBezTo>
                      <a:pt x="470393" y="101059"/>
                      <a:pt x="465854" y="105592"/>
                      <a:pt x="465854" y="111191"/>
                    </a:cubicBezTo>
                    <a:cubicBezTo>
                      <a:pt x="465854" y="116791"/>
                      <a:pt x="470393" y="121324"/>
                      <a:pt x="476000" y="121324"/>
                    </a:cubicBezTo>
                    <a:lnTo>
                      <a:pt x="522372" y="121324"/>
                    </a:lnTo>
                    <a:lnTo>
                      <a:pt x="401058" y="242559"/>
                    </a:lnTo>
                    <a:lnTo>
                      <a:pt x="317037" y="158654"/>
                    </a:lnTo>
                    <a:cubicBezTo>
                      <a:pt x="316948" y="158565"/>
                      <a:pt x="316948" y="158565"/>
                      <a:pt x="316859" y="158565"/>
                    </a:cubicBezTo>
                    <a:cubicBezTo>
                      <a:pt x="316859" y="158476"/>
                      <a:pt x="316770" y="158387"/>
                      <a:pt x="316770" y="158387"/>
                    </a:cubicBezTo>
                    <a:cubicBezTo>
                      <a:pt x="316236" y="157943"/>
                      <a:pt x="315702" y="157765"/>
                      <a:pt x="315168" y="157410"/>
                    </a:cubicBezTo>
                    <a:cubicBezTo>
                      <a:pt x="314634" y="157054"/>
                      <a:pt x="314100" y="156610"/>
                      <a:pt x="313477" y="156432"/>
                    </a:cubicBezTo>
                    <a:cubicBezTo>
                      <a:pt x="312854" y="156165"/>
                      <a:pt x="312231" y="156165"/>
                      <a:pt x="311607" y="155988"/>
                    </a:cubicBezTo>
                    <a:cubicBezTo>
                      <a:pt x="310984" y="155899"/>
                      <a:pt x="310361" y="155721"/>
                      <a:pt x="309649" y="155721"/>
                    </a:cubicBezTo>
                    <a:cubicBezTo>
                      <a:pt x="309026" y="155721"/>
                      <a:pt x="308403" y="155988"/>
                      <a:pt x="307869" y="156076"/>
                    </a:cubicBezTo>
                    <a:cubicBezTo>
                      <a:pt x="307157" y="156254"/>
                      <a:pt x="306534" y="156254"/>
                      <a:pt x="305911" y="156521"/>
                    </a:cubicBezTo>
                    <a:cubicBezTo>
                      <a:pt x="305288" y="156788"/>
                      <a:pt x="304754" y="157321"/>
                      <a:pt x="304220" y="157676"/>
                    </a:cubicBezTo>
                    <a:cubicBezTo>
                      <a:pt x="303686" y="158032"/>
                      <a:pt x="303152" y="158210"/>
                      <a:pt x="302707" y="158654"/>
                    </a:cubicBezTo>
                    <a:cubicBezTo>
                      <a:pt x="302707" y="158743"/>
                      <a:pt x="302618" y="158743"/>
                      <a:pt x="302618" y="158832"/>
                    </a:cubicBezTo>
                    <a:cubicBezTo>
                      <a:pt x="302529" y="158921"/>
                      <a:pt x="302440" y="158921"/>
                      <a:pt x="302440" y="158921"/>
                    </a:cubicBezTo>
                    <a:lnTo>
                      <a:pt x="184953" y="286377"/>
                    </a:lnTo>
                    <a:cubicBezTo>
                      <a:pt x="181126" y="290466"/>
                      <a:pt x="181482" y="296865"/>
                      <a:pt x="185576" y="300687"/>
                    </a:cubicBezTo>
                    <a:cubicBezTo>
                      <a:pt x="187534" y="302465"/>
                      <a:pt x="189937" y="303354"/>
                      <a:pt x="192429" y="303354"/>
                    </a:cubicBezTo>
                    <a:cubicBezTo>
                      <a:pt x="195100" y="303354"/>
                      <a:pt x="197859" y="302287"/>
                      <a:pt x="199906" y="300065"/>
                    </a:cubicBezTo>
                    <a:lnTo>
                      <a:pt x="310183" y="180430"/>
                    </a:lnTo>
                    <a:lnTo>
                      <a:pt x="393848" y="263979"/>
                    </a:lnTo>
                    <a:cubicBezTo>
                      <a:pt x="395806" y="265934"/>
                      <a:pt x="398388" y="266912"/>
                      <a:pt x="401058" y="266912"/>
                    </a:cubicBezTo>
                    <a:cubicBezTo>
                      <a:pt x="403639" y="266912"/>
                      <a:pt x="406220" y="265934"/>
                      <a:pt x="408178" y="263979"/>
                    </a:cubicBezTo>
                    <a:lnTo>
                      <a:pt x="536702" y="135634"/>
                    </a:lnTo>
                    <a:lnTo>
                      <a:pt x="536702" y="182030"/>
                    </a:lnTo>
                    <a:cubicBezTo>
                      <a:pt x="536702" y="187541"/>
                      <a:pt x="541241" y="192074"/>
                      <a:pt x="546848" y="192074"/>
                    </a:cubicBezTo>
                    <a:cubicBezTo>
                      <a:pt x="552456" y="192074"/>
                      <a:pt x="556995" y="187541"/>
                      <a:pt x="556995" y="182030"/>
                    </a:cubicBezTo>
                    <a:lnTo>
                      <a:pt x="556995" y="111191"/>
                    </a:lnTo>
                    <a:cubicBezTo>
                      <a:pt x="556995" y="109858"/>
                      <a:pt x="556728" y="108614"/>
                      <a:pt x="556194" y="107369"/>
                    </a:cubicBezTo>
                    <a:cubicBezTo>
                      <a:pt x="555126" y="104881"/>
                      <a:pt x="553168" y="102925"/>
                      <a:pt x="550676" y="101859"/>
                    </a:cubicBezTo>
                    <a:cubicBezTo>
                      <a:pt x="549519" y="101325"/>
                      <a:pt x="548184" y="101059"/>
                      <a:pt x="546848" y="101059"/>
                    </a:cubicBezTo>
                    <a:close/>
                    <a:moveTo>
                      <a:pt x="101288" y="80882"/>
                    </a:moveTo>
                    <a:cubicBezTo>
                      <a:pt x="95681" y="80882"/>
                      <a:pt x="91141" y="85415"/>
                      <a:pt x="91141" y="91015"/>
                    </a:cubicBezTo>
                    <a:cubicBezTo>
                      <a:pt x="91141" y="96526"/>
                      <a:pt x="95681" y="101059"/>
                      <a:pt x="101288" y="101059"/>
                    </a:cubicBezTo>
                    <a:lnTo>
                      <a:pt x="121492" y="101059"/>
                    </a:lnTo>
                    <a:cubicBezTo>
                      <a:pt x="127100" y="101059"/>
                      <a:pt x="131639" y="96526"/>
                      <a:pt x="131639" y="91015"/>
                    </a:cubicBezTo>
                    <a:cubicBezTo>
                      <a:pt x="131639" y="85415"/>
                      <a:pt x="127100" y="80882"/>
                      <a:pt x="121492" y="80882"/>
                    </a:cubicBezTo>
                    <a:close/>
                    <a:moveTo>
                      <a:pt x="60791" y="70750"/>
                    </a:moveTo>
                    <a:cubicBezTo>
                      <a:pt x="55183" y="70750"/>
                      <a:pt x="50644" y="75283"/>
                      <a:pt x="50644" y="80882"/>
                    </a:cubicBezTo>
                    <a:lnTo>
                      <a:pt x="50644" y="303354"/>
                    </a:lnTo>
                    <a:cubicBezTo>
                      <a:pt x="50644" y="308953"/>
                      <a:pt x="55183" y="313486"/>
                      <a:pt x="60791" y="313486"/>
                    </a:cubicBezTo>
                    <a:cubicBezTo>
                      <a:pt x="66309" y="313486"/>
                      <a:pt x="70848" y="308953"/>
                      <a:pt x="70848" y="303354"/>
                    </a:cubicBezTo>
                    <a:lnTo>
                      <a:pt x="70848" y="80882"/>
                    </a:lnTo>
                    <a:cubicBezTo>
                      <a:pt x="70848" y="75283"/>
                      <a:pt x="66309" y="70750"/>
                      <a:pt x="60791" y="70750"/>
                    </a:cubicBezTo>
                    <a:close/>
                    <a:moveTo>
                      <a:pt x="45571" y="0"/>
                    </a:moveTo>
                    <a:lnTo>
                      <a:pt x="562068" y="0"/>
                    </a:lnTo>
                    <a:cubicBezTo>
                      <a:pt x="587168" y="0"/>
                      <a:pt x="607639" y="20354"/>
                      <a:pt x="607639" y="45507"/>
                    </a:cubicBezTo>
                    <a:lnTo>
                      <a:pt x="607639" y="343795"/>
                    </a:lnTo>
                    <a:lnTo>
                      <a:pt x="0" y="343795"/>
                    </a:lnTo>
                    <a:lnTo>
                      <a:pt x="0" y="45507"/>
                    </a:lnTo>
                    <a:cubicBezTo>
                      <a:pt x="0" y="20354"/>
                      <a:pt x="20471" y="0"/>
                      <a:pt x="45571" y="0"/>
                    </a:cubicBezTo>
                    <a:close/>
                  </a:path>
                </a:pathLst>
              </a:custGeom>
              <a:solidFill>
                <a:srgbClr val="035CAC"/>
              </a:solidFill>
              <a:ln>
                <a:noFill/>
              </a:ln>
            </p:spPr>
          </p:sp>
        </p:grpSp>
      </p:grpSp>
      <p:sp>
        <p:nvSpPr>
          <p:cNvPr id="4" name="平行四边形 3"/>
          <p:cNvSpPr/>
          <p:nvPr/>
        </p:nvSpPr>
        <p:spPr>
          <a:xfrm>
            <a:off x="-350519" y="0"/>
            <a:ext cx="868680" cy="761999"/>
          </a:xfrm>
          <a:prstGeom prst="parallelogram">
            <a:avLst>
              <a:gd name="adj" fmla="val 43185"/>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347241" y="0"/>
            <a:ext cx="2604303" cy="185195"/>
          </a:xfrm>
          <a:custGeom>
            <a:avLst/>
            <a:gdLst>
              <a:gd name="connsiteX0" fmla="*/ 0 w 2604303"/>
              <a:gd name="connsiteY0" fmla="*/ 0 h 185195"/>
              <a:gd name="connsiteX1" fmla="*/ 2604303 w 2604303"/>
              <a:gd name="connsiteY1" fmla="*/ 0 h 185195"/>
              <a:gd name="connsiteX2" fmla="*/ 2604303 w 2604303"/>
              <a:gd name="connsiteY2" fmla="*/ 185195 h 185195"/>
              <a:gd name="connsiteX3" fmla="*/ 0 w 2604303"/>
              <a:gd name="connsiteY3" fmla="*/ 185195 h 185195"/>
              <a:gd name="connsiteX4" fmla="*/ 0 w 2604303"/>
              <a:gd name="connsiteY4" fmla="*/ 0 h 185195"/>
              <a:gd name="connsiteX0-1" fmla="*/ 0 w 2604303"/>
              <a:gd name="connsiteY0-2" fmla="*/ 0 h 185195"/>
              <a:gd name="connsiteX1-3" fmla="*/ 2604303 w 2604303"/>
              <a:gd name="connsiteY1-4" fmla="*/ 0 h 185195"/>
              <a:gd name="connsiteX2-5" fmla="*/ 2512863 w 2604303"/>
              <a:gd name="connsiteY2-6" fmla="*/ 185195 h 185195"/>
              <a:gd name="connsiteX3-7" fmla="*/ 0 w 2604303"/>
              <a:gd name="connsiteY3-8" fmla="*/ 185195 h 185195"/>
              <a:gd name="connsiteX4-9" fmla="*/ 0 w 2604303"/>
              <a:gd name="connsiteY4-10" fmla="*/ 0 h 1851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604303" h="185195">
                <a:moveTo>
                  <a:pt x="0" y="0"/>
                </a:moveTo>
                <a:lnTo>
                  <a:pt x="2604303" y="0"/>
                </a:lnTo>
                <a:lnTo>
                  <a:pt x="2512863" y="185195"/>
                </a:lnTo>
                <a:lnTo>
                  <a:pt x="0" y="185195"/>
                </a:lnTo>
                <a:lnTo>
                  <a:pt x="0" y="0"/>
                </a:lnTo>
                <a:close/>
              </a:path>
            </a:pathLst>
          </a:cu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平行四边形 5"/>
          <p:cNvSpPr/>
          <p:nvPr/>
        </p:nvSpPr>
        <p:spPr>
          <a:xfrm>
            <a:off x="137162" y="90238"/>
            <a:ext cx="662938" cy="581524"/>
          </a:xfrm>
          <a:prstGeom prst="parallelogram">
            <a:avLst>
              <a:gd name="adj" fmla="val 43185"/>
            </a:avLst>
          </a:prstGeom>
          <a:gradFill>
            <a:gsLst>
              <a:gs pos="0">
                <a:srgbClr val="034581"/>
              </a:gs>
              <a:gs pos="100000">
                <a:srgbClr val="6CAFEF"/>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平行四边形 6"/>
          <p:cNvSpPr/>
          <p:nvPr/>
        </p:nvSpPr>
        <p:spPr>
          <a:xfrm>
            <a:off x="2337751" y="223989"/>
            <a:ext cx="465739" cy="408543"/>
          </a:xfrm>
          <a:prstGeom prst="parallelogram">
            <a:avLst>
              <a:gd name="adj" fmla="val 43185"/>
            </a:avLst>
          </a:prstGeom>
          <a:gradFill>
            <a:gsLst>
              <a:gs pos="0">
                <a:srgbClr val="6CAFEF">
                  <a:alpha val="50000"/>
                </a:srgbClr>
              </a:gs>
              <a:gs pos="100000">
                <a:srgbClr val="FFFFF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平行四边形 7"/>
          <p:cNvSpPr/>
          <p:nvPr/>
        </p:nvSpPr>
        <p:spPr>
          <a:xfrm>
            <a:off x="2713309" y="0"/>
            <a:ext cx="465739" cy="761999"/>
          </a:xfrm>
          <a:prstGeom prst="parallelogram">
            <a:avLst>
              <a:gd name="adj" fmla="val 64760"/>
            </a:avLst>
          </a:prstGeom>
          <a:gradFill>
            <a:gsLst>
              <a:gs pos="0">
                <a:srgbClr val="6CAFEF">
                  <a:alpha val="50000"/>
                </a:srgbClr>
              </a:gs>
              <a:gs pos="100000">
                <a:srgbClr val="FFFFF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平行四边形 8"/>
          <p:cNvSpPr/>
          <p:nvPr/>
        </p:nvSpPr>
        <p:spPr>
          <a:xfrm>
            <a:off x="-56225" y="402311"/>
            <a:ext cx="386773" cy="339275"/>
          </a:xfrm>
          <a:prstGeom prst="parallelogram">
            <a:avLst>
              <a:gd name="adj" fmla="val 43185"/>
            </a:avLst>
          </a:pr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平行四边形 9"/>
          <p:cNvSpPr/>
          <p:nvPr/>
        </p:nvSpPr>
        <p:spPr>
          <a:xfrm>
            <a:off x="-28317" y="147908"/>
            <a:ext cx="305524" cy="268004"/>
          </a:xfrm>
          <a:prstGeom prst="parallelogram">
            <a:avLst>
              <a:gd name="adj" fmla="val 43185"/>
            </a:avLst>
          </a:prstGeom>
          <a:gradFill>
            <a:gsLst>
              <a:gs pos="0">
                <a:srgbClr val="6CAFEF">
                  <a:alpha val="50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1" name="直接连接符 10"/>
          <p:cNvCxnSpPr/>
          <p:nvPr/>
        </p:nvCxnSpPr>
        <p:spPr>
          <a:xfrm>
            <a:off x="518161" y="761999"/>
            <a:ext cx="11450062" cy="0"/>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11471626" y="595594"/>
            <a:ext cx="465739" cy="121286"/>
            <a:chOff x="11369042" y="568879"/>
            <a:chExt cx="568324" cy="148001"/>
          </a:xfrm>
        </p:grpSpPr>
        <p:sp>
          <p:nvSpPr>
            <p:cNvPr id="13" name="平行四边形 12"/>
            <p:cNvSpPr/>
            <p:nvPr/>
          </p:nvSpPr>
          <p:spPr>
            <a:xfrm>
              <a:off x="11369042" y="568879"/>
              <a:ext cx="284162" cy="148001"/>
            </a:xfrm>
            <a:prstGeom prst="parallelogram">
              <a:avLst>
                <a:gd name="adj" fmla="val 43185"/>
              </a:avLst>
            </a:prstGeom>
            <a:solidFill>
              <a:srgbClr val="034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平行四边形 13"/>
            <p:cNvSpPr/>
            <p:nvPr/>
          </p:nvSpPr>
          <p:spPr>
            <a:xfrm>
              <a:off x="11653204" y="568879"/>
              <a:ext cx="284162" cy="148001"/>
            </a:xfrm>
            <a:prstGeom prst="parallelogram">
              <a:avLst>
                <a:gd name="adj" fmla="val 43185"/>
              </a:avLst>
            </a:prstGeom>
            <a:solidFill>
              <a:srgbClr val="8E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5" name="文本框 14"/>
          <p:cNvSpPr txBox="1"/>
          <p:nvPr/>
        </p:nvSpPr>
        <p:spPr>
          <a:xfrm>
            <a:off x="788161" y="189451"/>
            <a:ext cx="1780120" cy="523220"/>
          </a:xfrm>
          <a:prstGeom prst="rect">
            <a:avLst/>
          </a:prstGeom>
          <a:noFill/>
        </p:spPr>
        <p:txBody>
          <a:bodyPr wrap="square" rtlCol="0">
            <a:spAutoFit/>
          </a:bodyPr>
          <a:lstStyle/>
          <a:p>
            <a:pPr algn="dist"/>
            <a:r>
              <a:rPr lang="zh-CN" altLang="en-US" sz="2800" dirty="0">
                <a:solidFill>
                  <a:schemeClr val="tx1">
                    <a:lumMod val="75000"/>
                    <a:lumOff val="25000"/>
                  </a:schemeClr>
                </a:solidFill>
                <a:latin typeface="字魂35号-经典雅黑" panose="00000500000000000000" pitchFamily="2" charset="-122"/>
                <a:ea typeface="字魂35号-经典雅黑" panose="00000500000000000000" pitchFamily="2" charset="-122"/>
              </a:rPr>
              <a:t>项目背景</a:t>
            </a:r>
          </a:p>
        </p:txBody>
      </p:sp>
      <p:sp>
        <p:nvSpPr>
          <p:cNvPr id="16" name="文本框 15"/>
          <p:cNvSpPr txBox="1"/>
          <p:nvPr/>
        </p:nvSpPr>
        <p:spPr>
          <a:xfrm>
            <a:off x="2544797" y="405460"/>
            <a:ext cx="1780120" cy="261610"/>
          </a:xfrm>
          <a:prstGeom prst="rect">
            <a:avLst/>
          </a:prstGeom>
          <a:noFill/>
        </p:spPr>
        <p:txBody>
          <a:bodyPr wrap="square" rtlCol="0">
            <a:spAutoFit/>
          </a:bodyPr>
          <a:lstStyle/>
          <a:p>
            <a:pPr algn="dist"/>
            <a:r>
              <a:rPr lang="en-US" altLang="zh-CN" sz="1100" dirty="0">
                <a:solidFill>
                  <a:schemeClr val="tx1">
                    <a:lumMod val="75000"/>
                    <a:lumOff val="25000"/>
                  </a:schemeClr>
                </a:solidFill>
                <a:latin typeface="字魂35号-经典雅黑" panose="00000500000000000000" pitchFamily="2" charset="-122"/>
                <a:ea typeface="字魂35号-经典雅黑" panose="00000500000000000000" pitchFamily="2" charset="-122"/>
              </a:rPr>
              <a:t>ADD THE TITLE</a:t>
            </a:r>
            <a:endParaRPr lang="zh-CN" altLang="en-US" sz="16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grpSp>
        <p:nvGrpSpPr>
          <p:cNvPr id="2" name="组合 1"/>
          <p:cNvGrpSpPr/>
          <p:nvPr/>
        </p:nvGrpSpPr>
        <p:grpSpPr>
          <a:xfrm>
            <a:off x="4643377" y="2081599"/>
            <a:ext cx="2903317" cy="2706994"/>
            <a:chOff x="4643377" y="2081599"/>
            <a:chExt cx="2903317" cy="2706994"/>
          </a:xfrm>
        </p:grpSpPr>
        <p:sp>
          <p:nvSpPr>
            <p:cNvPr id="20" name="椭圆 19"/>
            <p:cNvSpPr/>
            <p:nvPr/>
          </p:nvSpPr>
          <p:spPr>
            <a:xfrm>
              <a:off x="5148805" y="2081599"/>
              <a:ext cx="254643" cy="25464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4643377" y="3578228"/>
              <a:ext cx="254643" cy="25464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5964096" y="4533950"/>
              <a:ext cx="254643" cy="25464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292051" y="3578228"/>
              <a:ext cx="254643" cy="25464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6788554" y="2081599"/>
              <a:ext cx="254643" cy="25464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checkmark_44126"/>
          <p:cNvSpPr>
            <a:spLocks noChangeAspect="1"/>
          </p:cNvSpPr>
          <p:nvPr/>
        </p:nvSpPr>
        <p:spPr bwMode="auto">
          <a:xfrm>
            <a:off x="3706501" y="1448154"/>
            <a:ext cx="348230" cy="286890"/>
          </a:xfrm>
          <a:custGeom>
            <a:avLst/>
            <a:gdLst>
              <a:gd name="T0" fmla="*/ 5991 w 7318"/>
              <a:gd name="T1" fmla="*/ 0 h 6039"/>
              <a:gd name="T2" fmla="*/ 2606 w 7318"/>
              <a:gd name="T3" fmla="*/ 3385 h 6039"/>
              <a:gd name="T4" fmla="*/ 1327 w 7318"/>
              <a:gd name="T5" fmla="*/ 2106 h 6039"/>
              <a:gd name="T6" fmla="*/ 0 w 7318"/>
              <a:gd name="T7" fmla="*/ 3433 h 6039"/>
              <a:gd name="T8" fmla="*/ 1279 w 7318"/>
              <a:gd name="T9" fmla="*/ 4712 h 6039"/>
              <a:gd name="T10" fmla="*/ 2606 w 7318"/>
              <a:gd name="T11" fmla="*/ 6039 h 6039"/>
              <a:gd name="T12" fmla="*/ 3933 w 7318"/>
              <a:gd name="T13" fmla="*/ 4712 h 6039"/>
              <a:gd name="T14" fmla="*/ 7318 w 7318"/>
              <a:gd name="T15" fmla="*/ 1327 h 6039"/>
              <a:gd name="T16" fmla="*/ 5991 w 7318"/>
              <a:gd name="T17" fmla="*/ 0 h 6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18" h="6039">
                <a:moveTo>
                  <a:pt x="5991" y="0"/>
                </a:moveTo>
                <a:lnTo>
                  <a:pt x="2606" y="3385"/>
                </a:lnTo>
                <a:lnTo>
                  <a:pt x="1327" y="2106"/>
                </a:lnTo>
                <a:lnTo>
                  <a:pt x="0" y="3433"/>
                </a:lnTo>
                <a:lnTo>
                  <a:pt x="1279" y="4712"/>
                </a:lnTo>
                <a:lnTo>
                  <a:pt x="2606" y="6039"/>
                </a:lnTo>
                <a:lnTo>
                  <a:pt x="3933" y="4712"/>
                </a:lnTo>
                <a:lnTo>
                  <a:pt x="7318" y="1327"/>
                </a:lnTo>
                <a:lnTo>
                  <a:pt x="5991" y="0"/>
                </a:lnTo>
                <a:close/>
              </a:path>
            </a:pathLst>
          </a:custGeom>
          <a:solidFill>
            <a:srgbClr val="035CAC"/>
          </a:solidFill>
          <a:ln>
            <a:noFill/>
          </a:ln>
        </p:spPr>
      </p:sp>
      <p:sp>
        <p:nvSpPr>
          <p:cNvPr id="27" name="placeholder-filled-tool-shape-for-maps_57003"/>
          <p:cNvSpPr>
            <a:spLocks noChangeAspect="1"/>
          </p:cNvSpPr>
          <p:nvPr/>
        </p:nvSpPr>
        <p:spPr bwMode="auto">
          <a:xfrm>
            <a:off x="4441007" y="5340123"/>
            <a:ext cx="261746" cy="348230"/>
          </a:xfrm>
          <a:custGeom>
            <a:avLst/>
            <a:gdLst>
              <a:gd name="T0" fmla="*/ 594 w 1188"/>
              <a:gd name="T1" fmla="*/ 0 h 1583"/>
              <a:gd name="T2" fmla="*/ 0 w 1188"/>
              <a:gd name="T3" fmla="*/ 593 h 1583"/>
              <a:gd name="T4" fmla="*/ 170 w 1188"/>
              <a:gd name="T5" fmla="*/ 1061 h 1583"/>
              <a:gd name="T6" fmla="*/ 538 w 1188"/>
              <a:gd name="T7" fmla="*/ 1551 h 1583"/>
              <a:gd name="T8" fmla="*/ 651 w 1188"/>
              <a:gd name="T9" fmla="*/ 1551 h 1583"/>
              <a:gd name="T10" fmla="*/ 980 w 1188"/>
              <a:gd name="T11" fmla="*/ 1137 h 1583"/>
              <a:gd name="T12" fmla="*/ 1188 w 1188"/>
              <a:gd name="T13" fmla="*/ 593 h 1583"/>
              <a:gd name="T14" fmla="*/ 594 w 1188"/>
              <a:gd name="T15" fmla="*/ 0 h 1583"/>
              <a:gd name="T16" fmla="*/ 594 w 1188"/>
              <a:gd name="T17" fmla="*/ 937 h 1583"/>
              <a:gd name="T18" fmla="*/ 234 w 1188"/>
              <a:gd name="T19" fmla="*/ 577 h 1583"/>
              <a:gd name="T20" fmla="*/ 594 w 1188"/>
              <a:gd name="T21" fmla="*/ 217 h 1583"/>
              <a:gd name="T22" fmla="*/ 954 w 1188"/>
              <a:gd name="T23" fmla="*/ 577 h 1583"/>
              <a:gd name="T24" fmla="*/ 594 w 1188"/>
              <a:gd name="T25" fmla="*/ 937 h 1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8" h="1583">
                <a:moveTo>
                  <a:pt x="594" y="0"/>
                </a:moveTo>
                <a:cubicBezTo>
                  <a:pt x="266" y="0"/>
                  <a:pt x="0" y="265"/>
                  <a:pt x="0" y="593"/>
                </a:cubicBezTo>
                <a:cubicBezTo>
                  <a:pt x="0" y="764"/>
                  <a:pt x="86" y="919"/>
                  <a:pt x="170" y="1061"/>
                </a:cubicBezTo>
                <a:cubicBezTo>
                  <a:pt x="272" y="1239"/>
                  <a:pt x="395" y="1404"/>
                  <a:pt x="538" y="1551"/>
                </a:cubicBezTo>
                <a:cubicBezTo>
                  <a:pt x="568" y="1583"/>
                  <a:pt x="619" y="1583"/>
                  <a:pt x="651" y="1551"/>
                </a:cubicBezTo>
                <a:cubicBezTo>
                  <a:pt x="776" y="1427"/>
                  <a:pt x="887" y="1287"/>
                  <a:pt x="980" y="1137"/>
                </a:cubicBezTo>
                <a:cubicBezTo>
                  <a:pt x="1080" y="976"/>
                  <a:pt x="1188" y="789"/>
                  <a:pt x="1188" y="593"/>
                </a:cubicBezTo>
                <a:cubicBezTo>
                  <a:pt x="1187" y="267"/>
                  <a:pt x="922" y="0"/>
                  <a:pt x="594" y="0"/>
                </a:cubicBezTo>
                <a:close/>
                <a:moveTo>
                  <a:pt x="594" y="937"/>
                </a:moveTo>
                <a:cubicBezTo>
                  <a:pt x="395" y="937"/>
                  <a:pt x="234" y="776"/>
                  <a:pt x="234" y="577"/>
                </a:cubicBezTo>
                <a:cubicBezTo>
                  <a:pt x="234" y="379"/>
                  <a:pt x="395" y="217"/>
                  <a:pt x="594" y="217"/>
                </a:cubicBezTo>
                <a:cubicBezTo>
                  <a:pt x="792" y="217"/>
                  <a:pt x="954" y="377"/>
                  <a:pt x="954" y="577"/>
                </a:cubicBezTo>
                <a:cubicBezTo>
                  <a:pt x="954" y="777"/>
                  <a:pt x="792" y="937"/>
                  <a:pt x="594" y="937"/>
                </a:cubicBezTo>
                <a:close/>
              </a:path>
            </a:pathLst>
          </a:custGeom>
          <a:solidFill>
            <a:srgbClr val="035CAC"/>
          </a:solidFill>
          <a:ln>
            <a:noFill/>
          </a:ln>
        </p:spPr>
      </p:sp>
      <p:sp>
        <p:nvSpPr>
          <p:cNvPr id="28" name="targeting_269004"/>
          <p:cNvSpPr>
            <a:spLocks noChangeAspect="1"/>
          </p:cNvSpPr>
          <p:nvPr/>
        </p:nvSpPr>
        <p:spPr bwMode="auto">
          <a:xfrm>
            <a:off x="7980948" y="1417750"/>
            <a:ext cx="348230" cy="347698"/>
          </a:xfrm>
          <a:custGeom>
            <a:avLst/>
            <a:gdLst>
              <a:gd name="connsiteX0" fmla="*/ 312566 w 607611"/>
              <a:gd name="connsiteY0" fmla="*/ 199350 h 606684"/>
              <a:gd name="connsiteX1" fmla="*/ 317461 w 607611"/>
              <a:gd name="connsiteY1" fmla="*/ 212594 h 606684"/>
              <a:gd name="connsiteX2" fmla="*/ 272871 w 607611"/>
              <a:gd name="connsiteY2" fmla="*/ 257127 h 606684"/>
              <a:gd name="connsiteX3" fmla="*/ 248307 w 607611"/>
              <a:gd name="connsiteY3" fmla="*/ 308503 h 606684"/>
              <a:gd name="connsiteX4" fmla="*/ 298504 w 607611"/>
              <a:gd name="connsiteY4" fmla="*/ 358724 h 606684"/>
              <a:gd name="connsiteX5" fmla="*/ 349947 w 607611"/>
              <a:gd name="connsiteY5" fmla="*/ 334102 h 606684"/>
              <a:gd name="connsiteX6" fmla="*/ 394538 w 607611"/>
              <a:gd name="connsiteY6" fmla="*/ 289570 h 606684"/>
              <a:gd name="connsiteX7" fmla="*/ 407799 w 607611"/>
              <a:gd name="connsiteY7" fmla="*/ 294459 h 606684"/>
              <a:gd name="connsiteX8" fmla="*/ 298682 w 607611"/>
              <a:gd name="connsiteY8" fmla="*/ 407701 h 606684"/>
              <a:gd name="connsiteX9" fmla="*/ 199177 w 607611"/>
              <a:gd name="connsiteY9" fmla="*/ 308325 h 606684"/>
              <a:gd name="connsiteX10" fmla="*/ 312566 w 607611"/>
              <a:gd name="connsiteY10" fmla="*/ 199350 h 606684"/>
              <a:gd name="connsiteX11" fmla="*/ 289073 w 607611"/>
              <a:gd name="connsiteY11" fmla="*/ 119424 h 606684"/>
              <a:gd name="connsiteX12" fmla="*/ 379882 w 607611"/>
              <a:gd name="connsiteY12" fmla="*/ 135456 h 606684"/>
              <a:gd name="connsiteX13" fmla="*/ 382196 w 607611"/>
              <a:gd name="connsiteY13" fmla="*/ 147989 h 606684"/>
              <a:gd name="connsiteX14" fmla="*/ 356564 w 607611"/>
              <a:gd name="connsiteY14" fmla="*/ 173587 h 606684"/>
              <a:gd name="connsiteX15" fmla="*/ 348465 w 607611"/>
              <a:gd name="connsiteY15" fmla="*/ 175454 h 606684"/>
              <a:gd name="connsiteX16" fmla="*/ 168058 w 607611"/>
              <a:gd name="connsiteY16" fmla="*/ 300691 h 606684"/>
              <a:gd name="connsiteX17" fmla="*/ 306367 w 607611"/>
              <a:gd name="connsiteY17" fmla="*/ 438904 h 606684"/>
              <a:gd name="connsiteX18" fmla="*/ 431770 w 607611"/>
              <a:gd name="connsiteY18" fmla="*/ 258649 h 606684"/>
              <a:gd name="connsiteX19" fmla="*/ 433639 w 607611"/>
              <a:gd name="connsiteY19" fmla="*/ 250560 h 606684"/>
              <a:gd name="connsiteX20" fmla="*/ 459272 w 607611"/>
              <a:gd name="connsiteY20" fmla="*/ 225051 h 606684"/>
              <a:gd name="connsiteX21" fmla="*/ 471821 w 607611"/>
              <a:gd name="connsiteY21" fmla="*/ 227273 h 606684"/>
              <a:gd name="connsiteX22" fmla="*/ 309749 w 607611"/>
              <a:gd name="connsiteY22" fmla="*/ 487701 h 606684"/>
              <a:gd name="connsiteX23" fmla="*/ 119107 w 607611"/>
              <a:gd name="connsiteY23" fmla="*/ 297313 h 606684"/>
              <a:gd name="connsiteX24" fmla="*/ 289073 w 607611"/>
              <a:gd name="connsiteY24" fmla="*/ 119424 h 606684"/>
              <a:gd name="connsiteX25" fmla="*/ 565287 w 607611"/>
              <a:gd name="connsiteY25" fmla="*/ 18863 h 606684"/>
              <a:gd name="connsiteX26" fmla="*/ 581833 w 607611"/>
              <a:gd name="connsiteY26" fmla="*/ 25660 h 606684"/>
              <a:gd name="connsiteX27" fmla="*/ 581833 w 607611"/>
              <a:gd name="connsiteY27" fmla="*/ 58714 h 606684"/>
              <a:gd name="connsiteX28" fmla="*/ 320218 w 607611"/>
              <a:gd name="connsiteY28" fmla="*/ 319856 h 606684"/>
              <a:gd name="connsiteX29" fmla="*/ 287105 w 607611"/>
              <a:gd name="connsiteY29" fmla="*/ 319856 h 606684"/>
              <a:gd name="connsiteX30" fmla="*/ 287105 w 607611"/>
              <a:gd name="connsiteY30" fmla="*/ 286891 h 606684"/>
              <a:gd name="connsiteX31" fmla="*/ 548808 w 607611"/>
              <a:gd name="connsiteY31" fmla="*/ 25660 h 606684"/>
              <a:gd name="connsiteX32" fmla="*/ 565287 w 607611"/>
              <a:gd name="connsiteY32" fmla="*/ 18863 h 606684"/>
              <a:gd name="connsiteX33" fmla="*/ 313851 w 607611"/>
              <a:gd name="connsiteY33" fmla="*/ 143 h 606684"/>
              <a:gd name="connsiteX34" fmla="*/ 468340 w 607611"/>
              <a:gd name="connsiteY34" fmla="*/ 48769 h 606684"/>
              <a:gd name="connsiteX35" fmla="*/ 469587 w 607611"/>
              <a:gd name="connsiteY35" fmla="*/ 60767 h 606684"/>
              <a:gd name="connsiteX36" fmla="*/ 416893 w 607611"/>
              <a:gd name="connsiteY36" fmla="*/ 113380 h 606684"/>
              <a:gd name="connsiteX37" fmla="*/ 407725 w 607611"/>
              <a:gd name="connsiteY37" fmla="*/ 114713 h 606684"/>
              <a:gd name="connsiteX38" fmla="*/ 87916 w 607611"/>
              <a:gd name="connsiteY38" fmla="*/ 298680 h 606684"/>
              <a:gd name="connsiteX39" fmla="*/ 308480 w 607611"/>
              <a:gd name="connsiteY39" fmla="*/ 518818 h 606684"/>
              <a:gd name="connsiteX40" fmla="*/ 492729 w 607611"/>
              <a:gd name="connsiteY40" fmla="*/ 199587 h 606684"/>
              <a:gd name="connsiteX41" fmla="*/ 494064 w 607611"/>
              <a:gd name="connsiteY41" fmla="*/ 190344 h 606684"/>
              <a:gd name="connsiteX42" fmla="*/ 546668 w 607611"/>
              <a:gd name="connsiteY42" fmla="*/ 137731 h 606684"/>
              <a:gd name="connsiteX43" fmla="*/ 558684 w 607611"/>
              <a:gd name="connsiteY43" fmla="*/ 138975 h 606684"/>
              <a:gd name="connsiteX44" fmla="*/ 313376 w 607611"/>
              <a:gd name="connsiteY44" fmla="*/ 606536 h 606684"/>
              <a:gd name="connsiteX45" fmla="*/ 154 w 607611"/>
              <a:gd name="connsiteY45" fmla="*/ 293703 h 606684"/>
              <a:gd name="connsiteX46" fmla="*/ 313851 w 607611"/>
              <a:gd name="connsiteY46" fmla="*/ 143 h 606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07611" h="606684">
                <a:moveTo>
                  <a:pt x="312566" y="199350"/>
                </a:moveTo>
                <a:cubicBezTo>
                  <a:pt x="319241" y="199883"/>
                  <a:pt x="322179" y="207883"/>
                  <a:pt x="317461" y="212594"/>
                </a:cubicBezTo>
                <a:lnTo>
                  <a:pt x="272871" y="257127"/>
                </a:lnTo>
                <a:cubicBezTo>
                  <a:pt x="256584" y="267971"/>
                  <a:pt x="246348" y="287170"/>
                  <a:pt x="248307" y="308503"/>
                </a:cubicBezTo>
                <a:cubicBezTo>
                  <a:pt x="250710" y="334991"/>
                  <a:pt x="272070" y="356324"/>
                  <a:pt x="298504" y="358724"/>
                </a:cubicBezTo>
                <a:cubicBezTo>
                  <a:pt x="319864" y="360591"/>
                  <a:pt x="339089" y="350369"/>
                  <a:pt x="349947" y="334102"/>
                </a:cubicBezTo>
                <a:lnTo>
                  <a:pt x="394538" y="289570"/>
                </a:lnTo>
                <a:cubicBezTo>
                  <a:pt x="399255" y="284859"/>
                  <a:pt x="407265" y="287881"/>
                  <a:pt x="407799" y="294459"/>
                </a:cubicBezTo>
                <a:cubicBezTo>
                  <a:pt x="413228" y="357213"/>
                  <a:pt x="361874" y="410634"/>
                  <a:pt x="298682" y="407701"/>
                </a:cubicBezTo>
                <a:cubicBezTo>
                  <a:pt x="245191" y="405212"/>
                  <a:pt x="201758" y="361835"/>
                  <a:pt x="199177" y="308325"/>
                </a:cubicBezTo>
                <a:cubicBezTo>
                  <a:pt x="196240" y="245216"/>
                  <a:pt x="249820" y="193928"/>
                  <a:pt x="312566" y="199350"/>
                </a:cubicBezTo>
                <a:close/>
                <a:moveTo>
                  <a:pt x="289073" y="119424"/>
                </a:moveTo>
                <a:cubicBezTo>
                  <a:pt x="318821" y="116974"/>
                  <a:pt x="349866" y="121813"/>
                  <a:pt x="379882" y="135456"/>
                </a:cubicBezTo>
                <a:cubicBezTo>
                  <a:pt x="384866" y="137679"/>
                  <a:pt x="386023" y="144167"/>
                  <a:pt x="382196" y="147989"/>
                </a:cubicBezTo>
                <a:lnTo>
                  <a:pt x="356564" y="173587"/>
                </a:lnTo>
                <a:cubicBezTo>
                  <a:pt x="354428" y="175721"/>
                  <a:pt x="351313" y="176432"/>
                  <a:pt x="348465" y="175454"/>
                </a:cubicBezTo>
                <a:cubicBezTo>
                  <a:pt x="260887" y="144789"/>
                  <a:pt x="169749" y="209585"/>
                  <a:pt x="168058" y="300691"/>
                </a:cubicBezTo>
                <a:cubicBezTo>
                  <a:pt x="166545" y="377575"/>
                  <a:pt x="229469" y="440415"/>
                  <a:pt x="306367" y="438904"/>
                </a:cubicBezTo>
                <a:cubicBezTo>
                  <a:pt x="397416" y="437127"/>
                  <a:pt x="462565" y="346288"/>
                  <a:pt x="431770" y="258649"/>
                </a:cubicBezTo>
                <a:cubicBezTo>
                  <a:pt x="430791" y="255805"/>
                  <a:pt x="431503" y="252694"/>
                  <a:pt x="433639" y="250560"/>
                </a:cubicBezTo>
                <a:lnTo>
                  <a:pt x="459272" y="225051"/>
                </a:lnTo>
                <a:cubicBezTo>
                  <a:pt x="463099" y="221140"/>
                  <a:pt x="469596" y="222296"/>
                  <a:pt x="471821" y="227273"/>
                </a:cubicBezTo>
                <a:cubicBezTo>
                  <a:pt x="526557" y="347266"/>
                  <a:pt x="439958" y="483524"/>
                  <a:pt x="309749" y="487701"/>
                </a:cubicBezTo>
                <a:cubicBezTo>
                  <a:pt x="203125" y="491079"/>
                  <a:pt x="115725" y="403795"/>
                  <a:pt x="119107" y="297313"/>
                </a:cubicBezTo>
                <a:cubicBezTo>
                  <a:pt x="122244" y="199719"/>
                  <a:pt x="199826" y="126774"/>
                  <a:pt x="289073" y="119424"/>
                </a:cubicBezTo>
                <a:close/>
                <a:moveTo>
                  <a:pt x="565287" y="18863"/>
                </a:moveTo>
                <a:cubicBezTo>
                  <a:pt x="571262" y="18863"/>
                  <a:pt x="577248" y="21129"/>
                  <a:pt x="581833" y="25660"/>
                </a:cubicBezTo>
                <a:cubicBezTo>
                  <a:pt x="590912" y="34812"/>
                  <a:pt x="590912" y="49562"/>
                  <a:pt x="581833" y="58714"/>
                </a:cubicBezTo>
                <a:lnTo>
                  <a:pt x="320218" y="319856"/>
                </a:lnTo>
                <a:cubicBezTo>
                  <a:pt x="311050" y="328919"/>
                  <a:pt x="296273" y="328919"/>
                  <a:pt x="287105" y="319856"/>
                </a:cubicBezTo>
                <a:cubicBezTo>
                  <a:pt x="278025" y="310704"/>
                  <a:pt x="278025" y="295954"/>
                  <a:pt x="287105" y="286891"/>
                </a:cubicBezTo>
                <a:lnTo>
                  <a:pt x="548808" y="25660"/>
                </a:lnTo>
                <a:cubicBezTo>
                  <a:pt x="553348" y="21129"/>
                  <a:pt x="559312" y="18863"/>
                  <a:pt x="565287" y="18863"/>
                </a:cubicBezTo>
                <a:close/>
                <a:moveTo>
                  <a:pt x="313851" y="143"/>
                </a:moveTo>
                <a:cubicBezTo>
                  <a:pt x="366314" y="1761"/>
                  <a:pt x="419519" y="17175"/>
                  <a:pt x="468340" y="48769"/>
                </a:cubicBezTo>
                <a:cubicBezTo>
                  <a:pt x="472524" y="51435"/>
                  <a:pt x="473058" y="57301"/>
                  <a:pt x="469587" y="60767"/>
                </a:cubicBezTo>
                <a:lnTo>
                  <a:pt x="416893" y="113380"/>
                </a:lnTo>
                <a:cubicBezTo>
                  <a:pt x="414490" y="115779"/>
                  <a:pt x="410752" y="116313"/>
                  <a:pt x="407725" y="114713"/>
                </a:cubicBezTo>
                <a:cubicBezTo>
                  <a:pt x="266112" y="36594"/>
                  <a:pt x="91388" y="137731"/>
                  <a:pt x="87916" y="298680"/>
                </a:cubicBezTo>
                <a:cubicBezTo>
                  <a:pt x="85246" y="421236"/>
                  <a:pt x="185648" y="521484"/>
                  <a:pt x="308480" y="518818"/>
                </a:cubicBezTo>
                <a:cubicBezTo>
                  <a:pt x="469587" y="515352"/>
                  <a:pt x="570968" y="340983"/>
                  <a:pt x="492729" y="199587"/>
                </a:cubicBezTo>
                <a:cubicBezTo>
                  <a:pt x="491038" y="196565"/>
                  <a:pt x="491572" y="192743"/>
                  <a:pt x="494064" y="190344"/>
                </a:cubicBezTo>
                <a:lnTo>
                  <a:pt x="546668" y="137731"/>
                </a:lnTo>
                <a:cubicBezTo>
                  <a:pt x="550140" y="134265"/>
                  <a:pt x="556014" y="134887"/>
                  <a:pt x="558684" y="138975"/>
                </a:cubicBezTo>
                <a:cubicBezTo>
                  <a:pt x="685611" y="334496"/>
                  <a:pt x="552098" y="598982"/>
                  <a:pt x="313376" y="606536"/>
                </a:cubicBezTo>
                <a:cubicBezTo>
                  <a:pt x="138295" y="611957"/>
                  <a:pt x="-5365" y="468605"/>
                  <a:pt x="154" y="293703"/>
                </a:cubicBezTo>
                <a:cubicBezTo>
                  <a:pt x="5761" y="114602"/>
                  <a:pt x="156464" y="-4710"/>
                  <a:pt x="313851" y="143"/>
                </a:cubicBezTo>
                <a:close/>
              </a:path>
            </a:pathLst>
          </a:custGeom>
          <a:solidFill>
            <a:srgbClr val="035CAC"/>
          </a:solidFill>
          <a:ln>
            <a:noFill/>
          </a:ln>
        </p:spPr>
      </p:sp>
      <p:sp>
        <p:nvSpPr>
          <p:cNvPr id="29" name="two-way-arrows_64496"/>
          <p:cNvSpPr>
            <a:spLocks noChangeAspect="1"/>
          </p:cNvSpPr>
          <p:nvPr/>
        </p:nvSpPr>
        <p:spPr bwMode="auto">
          <a:xfrm>
            <a:off x="3715132" y="3531434"/>
            <a:ext cx="330968" cy="348230"/>
          </a:xfrm>
          <a:custGeom>
            <a:avLst/>
            <a:gdLst>
              <a:gd name="connsiteX0" fmla="*/ 145787 w 570240"/>
              <a:gd name="connsiteY0" fmla="*/ 291004 h 599983"/>
              <a:gd name="connsiteX1" fmla="*/ 161433 w 570240"/>
              <a:gd name="connsiteY1" fmla="*/ 292492 h 599983"/>
              <a:gd name="connsiteX2" fmla="*/ 178322 w 570240"/>
              <a:gd name="connsiteY2" fmla="*/ 317289 h 599983"/>
              <a:gd name="connsiteX3" fmla="*/ 178322 w 570240"/>
              <a:gd name="connsiteY3" fmla="*/ 368869 h 599983"/>
              <a:gd name="connsiteX4" fmla="*/ 542912 w 570240"/>
              <a:gd name="connsiteY4" fmla="*/ 368869 h 599983"/>
              <a:gd name="connsiteX5" fmla="*/ 569735 w 570240"/>
              <a:gd name="connsiteY5" fmla="*/ 396642 h 599983"/>
              <a:gd name="connsiteX6" fmla="*/ 569735 w 570240"/>
              <a:gd name="connsiteY6" fmla="*/ 494841 h 599983"/>
              <a:gd name="connsiteX7" fmla="*/ 561788 w 570240"/>
              <a:gd name="connsiteY7" fmla="*/ 514679 h 599983"/>
              <a:gd name="connsiteX8" fmla="*/ 542912 w 570240"/>
              <a:gd name="connsiteY8" fmla="*/ 522614 h 599983"/>
              <a:gd name="connsiteX9" fmla="*/ 178322 w 570240"/>
              <a:gd name="connsiteY9" fmla="*/ 521622 h 599983"/>
              <a:gd name="connsiteX10" fmla="*/ 178322 w 570240"/>
              <a:gd name="connsiteY10" fmla="*/ 572210 h 599983"/>
              <a:gd name="connsiteX11" fmla="*/ 160440 w 570240"/>
              <a:gd name="connsiteY11" fmla="*/ 597999 h 599983"/>
              <a:gd name="connsiteX12" fmla="*/ 130637 w 570240"/>
              <a:gd name="connsiteY12" fmla="*/ 592048 h 599983"/>
              <a:gd name="connsiteX13" fmla="*/ 10431 w 570240"/>
              <a:gd name="connsiteY13" fmla="*/ 470043 h 599983"/>
              <a:gd name="connsiteX14" fmla="*/ 10431 w 570240"/>
              <a:gd name="connsiteY14" fmla="*/ 419456 h 599983"/>
              <a:gd name="connsiteX15" fmla="*/ 131630 w 570240"/>
              <a:gd name="connsiteY15" fmla="*/ 298443 h 599983"/>
              <a:gd name="connsiteX16" fmla="*/ 145787 w 570240"/>
              <a:gd name="connsiteY16" fmla="*/ 291004 h 599983"/>
              <a:gd name="connsiteX17" fmla="*/ 424463 w 570240"/>
              <a:gd name="connsiteY17" fmla="*/ 496 h 599983"/>
              <a:gd name="connsiteX18" fmla="*/ 438619 w 570240"/>
              <a:gd name="connsiteY18" fmla="*/ 7935 h 599983"/>
              <a:gd name="connsiteX19" fmla="*/ 559810 w 570240"/>
              <a:gd name="connsiteY19" fmla="*/ 128948 h 599983"/>
              <a:gd name="connsiteX20" fmla="*/ 559810 w 570240"/>
              <a:gd name="connsiteY20" fmla="*/ 179535 h 599983"/>
              <a:gd name="connsiteX21" fmla="*/ 439612 w 570240"/>
              <a:gd name="connsiteY21" fmla="*/ 301540 h 599983"/>
              <a:gd name="connsiteX22" fmla="*/ 409811 w 570240"/>
              <a:gd name="connsiteY22" fmla="*/ 307491 h 599983"/>
              <a:gd name="connsiteX23" fmla="*/ 391930 w 570240"/>
              <a:gd name="connsiteY23" fmla="*/ 282694 h 599983"/>
              <a:gd name="connsiteX24" fmla="*/ 391930 w 570240"/>
              <a:gd name="connsiteY24" fmla="*/ 231114 h 599983"/>
              <a:gd name="connsiteX25" fmla="*/ 27363 w 570240"/>
              <a:gd name="connsiteY25" fmla="*/ 232106 h 599983"/>
              <a:gd name="connsiteX26" fmla="*/ 8489 w 570240"/>
              <a:gd name="connsiteY26" fmla="*/ 224171 h 599983"/>
              <a:gd name="connsiteX27" fmla="*/ 542 w 570240"/>
              <a:gd name="connsiteY27" fmla="*/ 204333 h 599983"/>
              <a:gd name="connsiteX28" fmla="*/ 542 w 570240"/>
              <a:gd name="connsiteY28" fmla="*/ 106134 h 599983"/>
              <a:gd name="connsiteX29" fmla="*/ 27363 w 570240"/>
              <a:gd name="connsiteY29" fmla="*/ 78361 h 599983"/>
              <a:gd name="connsiteX30" fmla="*/ 391930 w 570240"/>
              <a:gd name="connsiteY30" fmla="*/ 78361 h 599983"/>
              <a:gd name="connsiteX31" fmla="*/ 391930 w 570240"/>
              <a:gd name="connsiteY31" fmla="*/ 27773 h 599983"/>
              <a:gd name="connsiteX32" fmla="*/ 408818 w 570240"/>
              <a:gd name="connsiteY32" fmla="*/ 1984 h 599983"/>
              <a:gd name="connsiteX33" fmla="*/ 424463 w 570240"/>
              <a:gd name="connsiteY33" fmla="*/ 496 h 599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70240" h="599983">
                <a:moveTo>
                  <a:pt x="145787" y="291004"/>
                </a:moveTo>
                <a:cubicBezTo>
                  <a:pt x="151002" y="290012"/>
                  <a:pt x="156466" y="290508"/>
                  <a:pt x="161433" y="292492"/>
                </a:cubicBezTo>
                <a:cubicBezTo>
                  <a:pt x="171368" y="296459"/>
                  <a:pt x="178322" y="306378"/>
                  <a:pt x="178322" y="317289"/>
                </a:cubicBezTo>
                <a:lnTo>
                  <a:pt x="178322" y="368869"/>
                </a:lnTo>
                <a:lnTo>
                  <a:pt x="542912" y="368869"/>
                </a:lnTo>
                <a:cubicBezTo>
                  <a:pt x="557814" y="368869"/>
                  <a:pt x="569735" y="380771"/>
                  <a:pt x="569735" y="396642"/>
                </a:cubicBezTo>
                <a:lnTo>
                  <a:pt x="569735" y="494841"/>
                </a:lnTo>
                <a:cubicBezTo>
                  <a:pt x="569735" y="502776"/>
                  <a:pt x="566755" y="509720"/>
                  <a:pt x="561788" y="514679"/>
                </a:cubicBezTo>
                <a:cubicBezTo>
                  <a:pt x="556820" y="519639"/>
                  <a:pt x="549866" y="522614"/>
                  <a:pt x="542912" y="522614"/>
                </a:cubicBezTo>
                <a:lnTo>
                  <a:pt x="178322" y="521622"/>
                </a:lnTo>
                <a:lnTo>
                  <a:pt x="178322" y="572210"/>
                </a:lnTo>
                <a:cubicBezTo>
                  <a:pt x="178322" y="584113"/>
                  <a:pt x="171368" y="594032"/>
                  <a:pt x="160440" y="597999"/>
                </a:cubicBezTo>
                <a:cubicBezTo>
                  <a:pt x="150505" y="601967"/>
                  <a:pt x="138584" y="599983"/>
                  <a:pt x="130637" y="592048"/>
                </a:cubicBezTo>
                <a:lnTo>
                  <a:pt x="10431" y="470043"/>
                </a:lnTo>
                <a:cubicBezTo>
                  <a:pt x="-3477" y="456156"/>
                  <a:pt x="-3477" y="433343"/>
                  <a:pt x="10431" y="419456"/>
                </a:cubicBezTo>
                <a:lnTo>
                  <a:pt x="131630" y="298443"/>
                </a:lnTo>
                <a:cubicBezTo>
                  <a:pt x="135604" y="294476"/>
                  <a:pt x="140571" y="291996"/>
                  <a:pt x="145787" y="291004"/>
                </a:cubicBezTo>
                <a:close/>
                <a:moveTo>
                  <a:pt x="424463" y="496"/>
                </a:moveTo>
                <a:cubicBezTo>
                  <a:pt x="429678" y="1488"/>
                  <a:pt x="434645" y="3968"/>
                  <a:pt x="438619" y="7935"/>
                </a:cubicBezTo>
                <a:lnTo>
                  <a:pt x="559810" y="128948"/>
                </a:lnTo>
                <a:cubicBezTo>
                  <a:pt x="573717" y="142835"/>
                  <a:pt x="573717" y="165648"/>
                  <a:pt x="559810" y="179535"/>
                </a:cubicBezTo>
                <a:lnTo>
                  <a:pt x="439612" y="301540"/>
                </a:lnTo>
                <a:cubicBezTo>
                  <a:pt x="431665" y="309475"/>
                  <a:pt x="419745" y="311459"/>
                  <a:pt x="409811" y="307491"/>
                </a:cubicBezTo>
                <a:cubicBezTo>
                  <a:pt x="398884" y="303524"/>
                  <a:pt x="391930" y="293605"/>
                  <a:pt x="391930" y="282694"/>
                </a:cubicBezTo>
                <a:lnTo>
                  <a:pt x="391930" y="231114"/>
                </a:lnTo>
                <a:lnTo>
                  <a:pt x="27363" y="232106"/>
                </a:lnTo>
                <a:cubicBezTo>
                  <a:pt x="20410" y="232106"/>
                  <a:pt x="13456" y="229131"/>
                  <a:pt x="8489" y="224171"/>
                </a:cubicBezTo>
                <a:cubicBezTo>
                  <a:pt x="3522" y="219212"/>
                  <a:pt x="542" y="212268"/>
                  <a:pt x="542" y="204333"/>
                </a:cubicBezTo>
                <a:lnTo>
                  <a:pt x="542" y="106134"/>
                </a:lnTo>
                <a:cubicBezTo>
                  <a:pt x="-451" y="91255"/>
                  <a:pt x="12463" y="78361"/>
                  <a:pt x="27363" y="78361"/>
                </a:cubicBezTo>
                <a:lnTo>
                  <a:pt x="391930" y="78361"/>
                </a:lnTo>
                <a:lnTo>
                  <a:pt x="391930" y="27773"/>
                </a:lnTo>
                <a:cubicBezTo>
                  <a:pt x="391930" y="15870"/>
                  <a:pt x="398884" y="5951"/>
                  <a:pt x="408818" y="1984"/>
                </a:cubicBezTo>
                <a:cubicBezTo>
                  <a:pt x="413784" y="0"/>
                  <a:pt x="419248" y="-496"/>
                  <a:pt x="424463" y="496"/>
                </a:cubicBezTo>
                <a:close/>
              </a:path>
            </a:pathLst>
          </a:custGeom>
          <a:solidFill>
            <a:srgbClr val="035CAC"/>
          </a:solidFill>
          <a:ln>
            <a:noFill/>
          </a:ln>
        </p:spPr>
      </p:sp>
      <p:sp>
        <p:nvSpPr>
          <p:cNvPr id="30" name="bookmark_238940"/>
          <p:cNvSpPr>
            <a:spLocks noChangeAspect="1"/>
          </p:cNvSpPr>
          <p:nvPr/>
        </p:nvSpPr>
        <p:spPr bwMode="auto">
          <a:xfrm>
            <a:off x="8029768" y="3531435"/>
            <a:ext cx="250590" cy="348228"/>
          </a:xfrm>
          <a:custGeom>
            <a:avLst/>
            <a:gdLst>
              <a:gd name="connsiteX0" fmla="*/ 14776 w 436588"/>
              <a:gd name="connsiteY0" fmla="*/ 128429 h 606696"/>
              <a:gd name="connsiteX1" fmla="*/ 421724 w 436588"/>
              <a:gd name="connsiteY1" fmla="*/ 128429 h 606696"/>
              <a:gd name="connsiteX2" fmla="*/ 436588 w 436588"/>
              <a:gd name="connsiteY2" fmla="*/ 143181 h 606696"/>
              <a:gd name="connsiteX3" fmla="*/ 436588 w 436588"/>
              <a:gd name="connsiteY3" fmla="*/ 583882 h 606696"/>
              <a:gd name="connsiteX4" fmla="*/ 398581 w 436588"/>
              <a:gd name="connsiteY4" fmla="*/ 600144 h 606696"/>
              <a:gd name="connsiteX5" fmla="*/ 218250 w 436588"/>
              <a:gd name="connsiteY5" fmla="*/ 420096 h 606696"/>
              <a:gd name="connsiteX6" fmla="*/ 37918 w 436588"/>
              <a:gd name="connsiteY6" fmla="*/ 600144 h 606696"/>
              <a:gd name="connsiteX7" fmla="*/ 0 w 436588"/>
              <a:gd name="connsiteY7" fmla="*/ 583970 h 606696"/>
              <a:gd name="connsiteX8" fmla="*/ 0 w 436588"/>
              <a:gd name="connsiteY8" fmla="*/ 143181 h 606696"/>
              <a:gd name="connsiteX9" fmla="*/ 14776 w 436588"/>
              <a:gd name="connsiteY9" fmla="*/ 128429 h 606696"/>
              <a:gd name="connsiteX10" fmla="*/ 22252 w 436588"/>
              <a:gd name="connsiteY10" fmla="*/ 0 h 606696"/>
              <a:gd name="connsiteX11" fmla="*/ 414336 w 436588"/>
              <a:gd name="connsiteY11" fmla="*/ 0 h 606696"/>
              <a:gd name="connsiteX12" fmla="*/ 436588 w 436588"/>
              <a:gd name="connsiteY12" fmla="*/ 22226 h 606696"/>
              <a:gd name="connsiteX13" fmla="*/ 436588 w 436588"/>
              <a:gd name="connsiteY13" fmla="*/ 84015 h 606696"/>
              <a:gd name="connsiteX14" fmla="*/ 421724 w 436588"/>
              <a:gd name="connsiteY14" fmla="*/ 98862 h 606696"/>
              <a:gd name="connsiteX15" fmla="*/ 14776 w 436588"/>
              <a:gd name="connsiteY15" fmla="*/ 98862 h 606696"/>
              <a:gd name="connsiteX16" fmla="*/ 0 w 436588"/>
              <a:gd name="connsiteY16" fmla="*/ 84015 h 606696"/>
              <a:gd name="connsiteX17" fmla="*/ 0 w 436588"/>
              <a:gd name="connsiteY17" fmla="*/ 22226 h 606696"/>
              <a:gd name="connsiteX18" fmla="*/ 22252 w 436588"/>
              <a:gd name="connsiteY18" fmla="*/ 0 h 60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6588" h="606696">
                <a:moveTo>
                  <a:pt x="14776" y="128429"/>
                </a:moveTo>
                <a:lnTo>
                  <a:pt x="421724" y="128429"/>
                </a:lnTo>
                <a:cubicBezTo>
                  <a:pt x="429913" y="128429"/>
                  <a:pt x="436588" y="135005"/>
                  <a:pt x="436588" y="143181"/>
                </a:cubicBezTo>
                <a:lnTo>
                  <a:pt x="436588" y="583882"/>
                </a:lnTo>
                <a:cubicBezTo>
                  <a:pt x="436588" y="604855"/>
                  <a:pt x="412289" y="613830"/>
                  <a:pt x="398581" y="600144"/>
                </a:cubicBezTo>
                <a:lnTo>
                  <a:pt x="218250" y="420096"/>
                </a:lnTo>
                <a:lnTo>
                  <a:pt x="37918" y="600144"/>
                </a:lnTo>
                <a:cubicBezTo>
                  <a:pt x="24211" y="613919"/>
                  <a:pt x="0" y="604766"/>
                  <a:pt x="0" y="583970"/>
                </a:cubicBezTo>
                <a:lnTo>
                  <a:pt x="0" y="143181"/>
                </a:lnTo>
                <a:cubicBezTo>
                  <a:pt x="0" y="135005"/>
                  <a:pt x="6676" y="128429"/>
                  <a:pt x="14776" y="128429"/>
                </a:cubicBezTo>
                <a:close/>
                <a:moveTo>
                  <a:pt x="22252" y="0"/>
                </a:moveTo>
                <a:lnTo>
                  <a:pt x="414336" y="0"/>
                </a:lnTo>
                <a:cubicBezTo>
                  <a:pt x="426619" y="0"/>
                  <a:pt x="436588" y="9957"/>
                  <a:pt x="436588" y="22226"/>
                </a:cubicBezTo>
                <a:lnTo>
                  <a:pt x="436588" y="84015"/>
                </a:lnTo>
                <a:cubicBezTo>
                  <a:pt x="436588" y="92194"/>
                  <a:pt x="429913" y="98862"/>
                  <a:pt x="421724" y="98862"/>
                </a:cubicBezTo>
                <a:lnTo>
                  <a:pt x="14776" y="98862"/>
                </a:lnTo>
                <a:cubicBezTo>
                  <a:pt x="6676" y="98862"/>
                  <a:pt x="0" y="92194"/>
                  <a:pt x="0" y="84015"/>
                </a:cubicBezTo>
                <a:lnTo>
                  <a:pt x="0" y="22226"/>
                </a:lnTo>
                <a:cubicBezTo>
                  <a:pt x="0" y="9957"/>
                  <a:pt x="9969" y="0"/>
                  <a:pt x="22252" y="0"/>
                </a:cubicBezTo>
                <a:close/>
              </a:path>
            </a:pathLst>
          </a:custGeom>
          <a:solidFill>
            <a:srgbClr val="035CAC"/>
          </a:solidFill>
          <a:ln>
            <a:noFill/>
          </a:ln>
        </p:spPr>
      </p:sp>
      <p:grpSp>
        <p:nvGrpSpPr>
          <p:cNvPr id="39" name="组合 38"/>
          <p:cNvGrpSpPr/>
          <p:nvPr/>
        </p:nvGrpSpPr>
        <p:grpSpPr>
          <a:xfrm>
            <a:off x="3469726" y="1831915"/>
            <a:ext cx="1679079" cy="238579"/>
            <a:chOff x="1083171" y="2173151"/>
            <a:chExt cx="1679079" cy="238579"/>
          </a:xfrm>
        </p:grpSpPr>
        <p:cxnSp>
          <p:nvCxnSpPr>
            <p:cNvPr id="36" name="直接连接符 35"/>
            <p:cNvCxnSpPr/>
            <p:nvPr/>
          </p:nvCxnSpPr>
          <p:spPr>
            <a:xfrm>
              <a:off x="1083171" y="2175056"/>
              <a:ext cx="1489389" cy="0"/>
            </a:xfrm>
            <a:prstGeom prst="line">
              <a:avLst/>
            </a:prstGeom>
            <a:ln w="12700">
              <a:gradFill>
                <a:gsLst>
                  <a:gs pos="0">
                    <a:schemeClr val="bg1">
                      <a:alpha val="0"/>
                    </a:schemeClr>
                  </a:gs>
                  <a:gs pos="71000">
                    <a:schemeClr val="tx1">
                      <a:lumMod val="65000"/>
                      <a:lumOff val="3500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2568281" y="2173151"/>
              <a:ext cx="193969" cy="23857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40" name="组合 39"/>
          <p:cNvGrpSpPr/>
          <p:nvPr/>
        </p:nvGrpSpPr>
        <p:grpSpPr>
          <a:xfrm flipH="1">
            <a:off x="6915875" y="1831915"/>
            <a:ext cx="1679079" cy="238579"/>
            <a:chOff x="1083171" y="2173151"/>
            <a:chExt cx="1679079" cy="238579"/>
          </a:xfrm>
        </p:grpSpPr>
        <p:cxnSp>
          <p:nvCxnSpPr>
            <p:cNvPr id="41" name="直接连接符 40"/>
            <p:cNvCxnSpPr/>
            <p:nvPr/>
          </p:nvCxnSpPr>
          <p:spPr>
            <a:xfrm>
              <a:off x="1083171" y="2175056"/>
              <a:ext cx="1489389" cy="0"/>
            </a:xfrm>
            <a:prstGeom prst="line">
              <a:avLst/>
            </a:prstGeom>
            <a:ln w="12700">
              <a:gradFill>
                <a:gsLst>
                  <a:gs pos="0">
                    <a:schemeClr val="bg1">
                      <a:alpha val="0"/>
                    </a:schemeClr>
                  </a:gs>
                  <a:gs pos="71000">
                    <a:schemeClr val="tx1">
                      <a:lumMod val="65000"/>
                      <a:lumOff val="3500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2568281" y="2173151"/>
              <a:ext cx="193969" cy="23857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43" name="组合 42"/>
          <p:cNvGrpSpPr/>
          <p:nvPr/>
        </p:nvGrpSpPr>
        <p:grpSpPr>
          <a:xfrm flipV="1">
            <a:off x="3041143" y="3848692"/>
            <a:ext cx="1679079" cy="238579"/>
            <a:chOff x="1083171" y="2173151"/>
            <a:chExt cx="1679079" cy="238579"/>
          </a:xfrm>
        </p:grpSpPr>
        <p:cxnSp>
          <p:nvCxnSpPr>
            <p:cNvPr id="44" name="直接连接符 43"/>
            <p:cNvCxnSpPr/>
            <p:nvPr/>
          </p:nvCxnSpPr>
          <p:spPr>
            <a:xfrm>
              <a:off x="1083171" y="2175056"/>
              <a:ext cx="1489389" cy="0"/>
            </a:xfrm>
            <a:prstGeom prst="line">
              <a:avLst/>
            </a:prstGeom>
            <a:ln w="12700">
              <a:gradFill>
                <a:gsLst>
                  <a:gs pos="0">
                    <a:schemeClr val="bg1">
                      <a:alpha val="0"/>
                    </a:schemeClr>
                  </a:gs>
                  <a:gs pos="71000">
                    <a:schemeClr val="tx1">
                      <a:lumMod val="65000"/>
                      <a:lumOff val="3500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2568281" y="2173151"/>
              <a:ext cx="193969" cy="23857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46" name="组合 45"/>
          <p:cNvGrpSpPr/>
          <p:nvPr/>
        </p:nvGrpSpPr>
        <p:grpSpPr>
          <a:xfrm flipH="1" flipV="1">
            <a:off x="7511969" y="3848692"/>
            <a:ext cx="1679079" cy="238579"/>
            <a:chOff x="1083171" y="2173151"/>
            <a:chExt cx="1679079" cy="238579"/>
          </a:xfrm>
        </p:grpSpPr>
        <p:cxnSp>
          <p:nvCxnSpPr>
            <p:cNvPr id="47" name="直接连接符 46"/>
            <p:cNvCxnSpPr/>
            <p:nvPr/>
          </p:nvCxnSpPr>
          <p:spPr>
            <a:xfrm>
              <a:off x="1083171" y="2175056"/>
              <a:ext cx="1489389" cy="0"/>
            </a:xfrm>
            <a:prstGeom prst="line">
              <a:avLst/>
            </a:prstGeom>
            <a:ln w="12700">
              <a:gradFill>
                <a:gsLst>
                  <a:gs pos="0">
                    <a:schemeClr val="bg1">
                      <a:alpha val="0"/>
                    </a:schemeClr>
                  </a:gs>
                  <a:gs pos="71000">
                    <a:schemeClr val="tx1">
                      <a:lumMod val="65000"/>
                      <a:lumOff val="3500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2568281" y="2173151"/>
              <a:ext cx="193969" cy="238579"/>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cxnSp>
        <p:nvCxnSpPr>
          <p:cNvPr id="51" name="直接连接符 50"/>
          <p:cNvCxnSpPr/>
          <p:nvPr/>
        </p:nvCxnSpPr>
        <p:spPr>
          <a:xfrm flipV="1">
            <a:off x="6091417" y="4821229"/>
            <a:ext cx="0" cy="39923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8" name="TextBox 53"/>
          <p:cNvSpPr txBox="1"/>
          <p:nvPr/>
        </p:nvSpPr>
        <p:spPr>
          <a:xfrm>
            <a:off x="8329178" y="2012149"/>
            <a:ext cx="2696902" cy="920252"/>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dirty="0">
                <a:solidFill>
                  <a:schemeClr val="tx1">
                    <a:lumMod val="75000"/>
                    <a:lumOff val="25000"/>
                  </a:schemeClr>
                </a:solidFill>
                <a:latin typeface="字魂35号-经典雅黑" panose="00000500000000000000" pitchFamily="2" charset="-122"/>
                <a:ea typeface="字魂35号-经典雅黑" panose="00000500000000000000" pitchFamily="2" charset="-122"/>
              </a:rPr>
              <a:t>经过用例图和活动图对系统进行需求分析并叙述了本系统实施可行性；然后对系统进行设计、实施、测试。</a:t>
            </a:r>
            <a:endParaRPr lang="en-US" altLang="zh-CN" sz="14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60" name="TextBox 42"/>
          <p:cNvSpPr txBox="1"/>
          <p:nvPr/>
        </p:nvSpPr>
        <p:spPr>
          <a:xfrm>
            <a:off x="5275936" y="3390093"/>
            <a:ext cx="1640128" cy="738664"/>
          </a:xfrm>
          <a:prstGeom prst="rect">
            <a:avLst/>
          </a:prstGeom>
          <a:noFill/>
        </p:spPr>
        <p:txBody>
          <a:bodyPr wrap="square" lIns="0" tIns="0" rIns="0" bIns="0" rtlCol="0">
            <a:spAutoFit/>
          </a:bodyPr>
          <a:lstStyle>
            <a:defPPr>
              <a:defRPr lang="zh-CN"/>
            </a:defPPr>
            <a:lvl1pPr>
              <a:defRPr sz="2000" b="1">
                <a:solidFill>
                  <a:schemeClr val="bg1"/>
                </a:solidFill>
                <a:latin typeface="微软雅黑" panose="020B0503020204020204" pitchFamily="34" charset="-122"/>
                <a:ea typeface="微软雅黑" panose="020B0503020204020204" pitchFamily="34" charset="-122"/>
              </a:defRPr>
            </a:lvl1pPr>
          </a:lstStyle>
          <a:p>
            <a:pPr algn="ctr"/>
            <a:r>
              <a:rPr lang="zh-CN" altLang="en-US" sz="2400" b="0" dirty="0">
                <a:latin typeface="字魂35号-经典雅黑" panose="00000500000000000000" pitchFamily="2" charset="-122"/>
                <a:ea typeface="字魂35号-经典雅黑" panose="00000500000000000000" pitchFamily="2" charset="-122"/>
              </a:rPr>
              <a:t>电费缴纳管理</a:t>
            </a:r>
          </a:p>
        </p:txBody>
      </p:sp>
      <p:sp>
        <p:nvSpPr>
          <p:cNvPr id="62" name="TextBox 53"/>
          <p:cNvSpPr txBox="1"/>
          <p:nvPr/>
        </p:nvSpPr>
        <p:spPr>
          <a:xfrm>
            <a:off x="8280358" y="4228671"/>
            <a:ext cx="2696902" cy="920252"/>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dirty="0">
                <a:solidFill>
                  <a:schemeClr val="tx1">
                    <a:lumMod val="75000"/>
                    <a:lumOff val="25000"/>
                  </a:schemeClr>
                </a:solidFill>
                <a:latin typeface="字魂35号-经典雅黑" panose="00000500000000000000" pitchFamily="2" charset="-122"/>
                <a:ea typeface="字魂35号-经典雅黑" panose="00000500000000000000" pitchFamily="2" charset="-122"/>
              </a:rPr>
              <a:t>系统实现了用户管理、电费录入、电费信息查询；用户缴纳电费、电费信息查询等功效。</a:t>
            </a:r>
            <a:endParaRPr lang="en-US" altLang="zh-CN" sz="14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64" name="TextBox 53"/>
          <p:cNvSpPr txBox="1"/>
          <p:nvPr/>
        </p:nvSpPr>
        <p:spPr>
          <a:xfrm>
            <a:off x="1639661" y="2012149"/>
            <a:ext cx="2696902" cy="597087"/>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dirty="0">
                <a:solidFill>
                  <a:schemeClr val="tx1">
                    <a:lumMod val="75000"/>
                    <a:lumOff val="25000"/>
                  </a:schemeClr>
                </a:solidFill>
                <a:latin typeface="字魂35号-经典雅黑" panose="00000500000000000000" pitchFamily="2" charset="-122"/>
                <a:ea typeface="字魂35号-经典雅黑" panose="00000500000000000000" pitchFamily="2" charset="-122"/>
              </a:rPr>
              <a:t>电费缴纳是家庭日常生活的关键内容之一。</a:t>
            </a:r>
            <a:endParaRPr lang="en-US" altLang="zh-CN" sz="14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65" name="TextBox 53"/>
          <p:cNvSpPr txBox="1"/>
          <p:nvPr/>
        </p:nvSpPr>
        <p:spPr>
          <a:xfrm>
            <a:off x="1590841" y="4228671"/>
            <a:ext cx="2696902" cy="920252"/>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dirty="0">
                <a:solidFill>
                  <a:schemeClr val="tx1">
                    <a:lumMod val="75000"/>
                    <a:lumOff val="25000"/>
                  </a:schemeClr>
                </a:solidFill>
                <a:latin typeface="字魂35号-经典雅黑" panose="00000500000000000000" pitchFamily="2" charset="-122"/>
                <a:ea typeface="字魂35号-经典雅黑" panose="00000500000000000000" pitchFamily="2" charset="-122"/>
              </a:rPr>
              <a:t>现在电费缴纳全部是集中管理，用户需要不一样账号</a:t>
            </a:r>
            <a:r>
              <a:rPr lang="en-US" altLang="zh-CN" sz="1400" dirty="0">
                <a:solidFill>
                  <a:schemeClr val="tx1">
                    <a:lumMod val="75000"/>
                    <a:lumOff val="25000"/>
                  </a:schemeClr>
                </a:solidFill>
                <a:latin typeface="字魂35号-经典雅黑" panose="00000500000000000000" pitchFamily="2" charset="-122"/>
                <a:ea typeface="字魂35号-经典雅黑" panose="00000500000000000000" pitchFamily="2" charset="-122"/>
              </a:rPr>
              <a:t>j</a:t>
            </a:r>
            <a:r>
              <a:rPr lang="zh-CN" altLang="en-US" sz="1400" dirty="0">
                <a:solidFill>
                  <a:schemeClr val="tx1">
                    <a:lumMod val="75000"/>
                    <a:lumOff val="25000"/>
                  </a:schemeClr>
                </a:solidFill>
                <a:latin typeface="字魂35号-经典雅黑" panose="00000500000000000000" pitchFamily="2" charset="-122"/>
                <a:ea typeface="字魂35号-经典雅黑" panose="00000500000000000000" pitchFamily="2" charset="-122"/>
              </a:rPr>
              <a:t>进行电费查询，很不方便。</a:t>
            </a:r>
            <a:endParaRPr lang="en-US" altLang="zh-CN" sz="14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68" name="TextBox 53"/>
          <p:cNvSpPr txBox="1"/>
          <p:nvPr/>
        </p:nvSpPr>
        <p:spPr>
          <a:xfrm>
            <a:off x="4852926" y="5315656"/>
            <a:ext cx="2696902" cy="920252"/>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Light" panose="020B0502040204020203" pitchFamily="34" charset="-122"/>
                <a:ea typeface="微软雅黑 Light" panose="020B0502040204020203" pitchFamily="34" charset="-122"/>
              </a:defRPr>
            </a:lvl1pPr>
          </a:lstStyle>
          <a:p>
            <a:pPr algn="ctr">
              <a:lnSpc>
                <a:spcPct val="150000"/>
              </a:lnSpc>
            </a:pPr>
            <a:r>
              <a:rPr lang="zh-CN" altLang="en-US" sz="1400" dirty="0">
                <a:solidFill>
                  <a:schemeClr val="tx1">
                    <a:lumMod val="75000"/>
                    <a:lumOff val="25000"/>
                  </a:schemeClr>
                </a:solidFill>
                <a:latin typeface="字魂35号-经典雅黑" panose="00000500000000000000" pitchFamily="2" charset="-122"/>
                <a:ea typeface="字魂35号-经典雅黑" panose="00000500000000000000" pitchFamily="2" charset="-122"/>
              </a:rPr>
              <a:t>开发一个能够经过统一账户管理、方便用户查询相关信息，电费缴纳系统含有一定的实用价值。</a:t>
            </a:r>
            <a:endParaRPr lang="en-US" altLang="zh-CN" sz="14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0">
        <p14:conveyor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p:cTn id="7" dur="1000" fill="hold"/>
                                        <p:tgtEl>
                                          <p:spTgt spid="70"/>
                                        </p:tgtEl>
                                        <p:attrNameLst>
                                          <p:attrName>ppt_w</p:attrName>
                                        </p:attrNameLst>
                                      </p:cBhvr>
                                      <p:tavLst>
                                        <p:tav tm="0">
                                          <p:val>
                                            <p:fltVal val="0"/>
                                          </p:val>
                                        </p:tav>
                                        <p:tav tm="100000">
                                          <p:val>
                                            <p:strVal val="#ppt_w"/>
                                          </p:val>
                                        </p:tav>
                                      </p:tavLst>
                                    </p:anim>
                                    <p:anim calcmode="lin" valueType="num">
                                      <p:cBhvr>
                                        <p:cTn id="8" dur="1000" fill="hold"/>
                                        <p:tgtEl>
                                          <p:spTgt spid="70"/>
                                        </p:tgtEl>
                                        <p:attrNameLst>
                                          <p:attrName>ppt_h</p:attrName>
                                        </p:attrNameLst>
                                      </p:cBhvr>
                                      <p:tavLst>
                                        <p:tav tm="0">
                                          <p:val>
                                            <p:fltVal val="0"/>
                                          </p:val>
                                        </p:tav>
                                        <p:tav tm="100000">
                                          <p:val>
                                            <p:strVal val="#ppt_h"/>
                                          </p:val>
                                        </p:tav>
                                      </p:tavLst>
                                    </p:anim>
                                    <p:anim calcmode="lin" valueType="num">
                                      <p:cBhvr>
                                        <p:cTn id="9" dur="1000" fill="hold"/>
                                        <p:tgtEl>
                                          <p:spTgt spid="70"/>
                                        </p:tgtEl>
                                        <p:attrNameLst>
                                          <p:attrName>style.rotation</p:attrName>
                                        </p:attrNameLst>
                                      </p:cBhvr>
                                      <p:tavLst>
                                        <p:tav tm="0">
                                          <p:val>
                                            <p:fltVal val="90"/>
                                          </p:val>
                                        </p:tav>
                                        <p:tav tm="100000">
                                          <p:val>
                                            <p:fltVal val="0"/>
                                          </p:val>
                                        </p:tav>
                                      </p:tavLst>
                                    </p:anim>
                                    <p:animEffect transition="in" filter="fade">
                                      <p:cBhvr>
                                        <p:cTn id="10" dur="1000"/>
                                        <p:tgtEl>
                                          <p:spTgt spid="70"/>
                                        </p:tgtEl>
                                      </p:cBhvr>
                                    </p:animEffect>
                                  </p:childTnLst>
                                </p:cTn>
                              </p:par>
                            </p:childTnLst>
                          </p:cTn>
                        </p:par>
                        <p:par>
                          <p:cTn id="11" fill="hold">
                            <p:stCondLst>
                              <p:cond delay="1000"/>
                            </p:stCondLst>
                            <p:childTnLst>
                              <p:par>
                                <p:cTn id="12" presetID="14" presetClass="entr" presetSubtype="10" fill="hold" grpId="0" nodeType="afterEffect">
                                  <p:stCondLst>
                                    <p:cond delay="0"/>
                                  </p:stCondLst>
                                  <p:childTnLst>
                                    <p:set>
                                      <p:cBhvr>
                                        <p:cTn id="13" dur="1" fill="hold">
                                          <p:stCondLst>
                                            <p:cond delay="0"/>
                                          </p:stCondLst>
                                        </p:cTn>
                                        <p:tgtEl>
                                          <p:spTgt spid="60"/>
                                        </p:tgtEl>
                                        <p:attrNameLst>
                                          <p:attrName>style.visibility</p:attrName>
                                        </p:attrNameLst>
                                      </p:cBhvr>
                                      <p:to>
                                        <p:strVal val="visible"/>
                                      </p:to>
                                    </p:set>
                                    <p:animEffect transition="in" filter="randombar(horizontal)">
                                      <p:cBhvr>
                                        <p:cTn id="14" dur="500"/>
                                        <p:tgtEl>
                                          <p:spTgt spid="60"/>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animEffect transition="in" filter="fade">
                                      <p:cBhvr>
                                        <p:cTn id="20" dur="500"/>
                                        <p:tgtEl>
                                          <p:spTgt spid="2"/>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40"/>
                                        </p:tgtEl>
                                        <p:attrNameLst>
                                          <p:attrName>style.visibility</p:attrName>
                                        </p:attrNameLst>
                                      </p:cBhvr>
                                      <p:to>
                                        <p:strVal val="visible"/>
                                      </p:to>
                                    </p:set>
                                    <p:animEffect transition="in" filter="wipe(left)">
                                      <p:cBhvr>
                                        <p:cTn id="24" dur="500"/>
                                        <p:tgtEl>
                                          <p:spTgt spid="40"/>
                                        </p:tgtEl>
                                      </p:cBhvr>
                                    </p:animEffect>
                                  </p:childTnLst>
                                </p:cTn>
                              </p:par>
                              <p:par>
                                <p:cTn id="25" presetID="22" presetClass="entr" presetSubtype="2" fill="hold" nodeType="with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wipe(right)">
                                      <p:cBhvr>
                                        <p:cTn id="27" dur="500"/>
                                        <p:tgtEl>
                                          <p:spTgt spid="39"/>
                                        </p:tgtEl>
                                      </p:cBhvr>
                                    </p:animEffect>
                                  </p:childTnLst>
                                </p:cTn>
                              </p:par>
                              <p:par>
                                <p:cTn id="28" presetID="22" presetClass="entr" presetSubtype="2" fill="hold" nodeType="withEffect">
                                  <p:stCondLst>
                                    <p:cond delay="0"/>
                                  </p:stCondLst>
                                  <p:childTnLst>
                                    <p:set>
                                      <p:cBhvr>
                                        <p:cTn id="29" dur="1" fill="hold">
                                          <p:stCondLst>
                                            <p:cond delay="0"/>
                                          </p:stCondLst>
                                        </p:cTn>
                                        <p:tgtEl>
                                          <p:spTgt spid="43"/>
                                        </p:tgtEl>
                                        <p:attrNameLst>
                                          <p:attrName>style.visibility</p:attrName>
                                        </p:attrNameLst>
                                      </p:cBhvr>
                                      <p:to>
                                        <p:strVal val="visible"/>
                                      </p:to>
                                    </p:set>
                                    <p:animEffect transition="in" filter="wipe(right)">
                                      <p:cBhvr>
                                        <p:cTn id="30" dur="500"/>
                                        <p:tgtEl>
                                          <p:spTgt spid="43"/>
                                        </p:tgtEl>
                                      </p:cBhvr>
                                    </p:animEffect>
                                  </p:childTnLst>
                                </p:cTn>
                              </p:par>
                              <p:par>
                                <p:cTn id="31" presetID="22" presetClass="entr" presetSubtype="8" fill="hold" nodeType="with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wipe(left)">
                                      <p:cBhvr>
                                        <p:cTn id="33" dur="500"/>
                                        <p:tgtEl>
                                          <p:spTgt spid="46"/>
                                        </p:tgtEl>
                                      </p:cBhvr>
                                    </p:animEffect>
                                  </p:childTnLst>
                                </p:cTn>
                              </p:par>
                              <p:par>
                                <p:cTn id="34" presetID="22" presetClass="entr" presetSubtype="1" fill="hold" nodeType="withEffect">
                                  <p:stCondLst>
                                    <p:cond delay="0"/>
                                  </p:stCondLst>
                                  <p:childTnLst>
                                    <p:set>
                                      <p:cBhvr>
                                        <p:cTn id="35" dur="1" fill="hold">
                                          <p:stCondLst>
                                            <p:cond delay="0"/>
                                          </p:stCondLst>
                                        </p:cTn>
                                        <p:tgtEl>
                                          <p:spTgt spid="51"/>
                                        </p:tgtEl>
                                        <p:attrNameLst>
                                          <p:attrName>style.visibility</p:attrName>
                                        </p:attrNameLst>
                                      </p:cBhvr>
                                      <p:to>
                                        <p:strVal val="visible"/>
                                      </p:to>
                                    </p:set>
                                    <p:animEffect transition="in" filter="wipe(up)">
                                      <p:cBhvr>
                                        <p:cTn id="36" dur="500"/>
                                        <p:tgtEl>
                                          <p:spTgt spid="51"/>
                                        </p:tgtEl>
                                      </p:cBhvr>
                                    </p:animEffect>
                                  </p:childTnLst>
                                </p:cTn>
                              </p:par>
                            </p:childTnLst>
                          </p:cTn>
                        </p:par>
                        <p:par>
                          <p:cTn id="37" fill="hold">
                            <p:stCondLst>
                              <p:cond delay="2500"/>
                            </p:stCondLst>
                            <p:childTnLst>
                              <p:par>
                                <p:cTn id="38" presetID="53" presetClass="entr" presetSubtype="16" fill="hold" nodeType="afterEffect">
                                  <p:stCondLst>
                                    <p:cond delay="0"/>
                                  </p:stCondLst>
                                  <p:childTnLst>
                                    <p:set>
                                      <p:cBhvr>
                                        <p:cTn id="39" dur="1" fill="hold">
                                          <p:stCondLst>
                                            <p:cond delay="0"/>
                                          </p:stCondLst>
                                        </p:cTn>
                                        <p:tgtEl>
                                          <p:spTgt spid="26"/>
                                        </p:tgtEl>
                                        <p:attrNameLst>
                                          <p:attrName>style.visibility</p:attrName>
                                        </p:attrNameLst>
                                      </p:cBhvr>
                                      <p:to>
                                        <p:strVal val="visible"/>
                                      </p:to>
                                    </p:set>
                                    <p:anim calcmode="lin" valueType="num">
                                      <p:cBhvr>
                                        <p:cTn id="40" dur="500" fill="hold"/>
                                        <p:tgtEl>
                                          <p:spTgt spid="26"/>
                                        </p:tgtEl>
                                        <p:attrNameLst>
                                          <p:attrName>ppt_w</p:attrName>
                                        </p:attrNameLst>
                                      </p:cBhvr>
                                      <p:tavLst>
                                        <p:tav tm="0">
                                          <p:val>
                                            <p:fltVal val="0"/>
                                          </p:val>
                                        </p:tav>
                                        <p:tav tm="100000">
                                          <p:val>
                                            <p:strVal val="#ppt_w"/>
                                          </p:val>
                                        </p:tav>
                                      </p:tavLst>
                                    </p:anim>
                                    <p:anim calcmode="lin" valueType="num">
                                      <p:cBhvr>
                                        <p:cTn id="41" dur="500" fill="hold"/>
                                        <p:tgtEl>
                                          <p:spTgt spid="26"/>
                                        </p:tgtEl>
                                        <p:attrNameLst>
                                          <p:attrName>ppt_h</p:attrName>
                                        </p:attrNameLst>
                                      </p:cBhvr>
                                      <p:tavLst>
                                        <p:tav tm="0">
                                          <p:val>
                                            <p:fltVal val="0"/>
                                          </p:val>
                                        </p:tav>
                                        <p:tav tm="100000">
                                          <p:val>
                                            <p:strVal val="#ppt_h"/>
                                          </p:val>
                                        </p:tav>
                                      </p:tavLst>
                                    </p:anim>
                                    <p:animEffect transition="in" filter="fade">
                                      <p:cBhvr>
                                        <p:cTn id="42" dur="500"/>
                                        <p:tgtEl>
                                          <p:spTgt spid="26"/>
                                        </p:tgtEl>
                                      </p:cBhvr>
                                    </p:animEffect>
                                  </p:childTnLst>
                                </p:cTn>
                              </p:par>
                              <p:par>
                                <p:cTn id="43" presetID="53" presetClass="entr" presetSubtype="16" fill="hold" nodeType="withEffect">
                                  <p:stCondLst>
                                    <p:cond delay="0"/>
                                  </p:stCondLst>
                                  <p:childTnLst>
                                    <p:set>
                                      <p:cBhvr>
                                        <p:cTn id="44" dur="1" fill="hold">
                                          <p:stCondLst>
                                            <p:cond delay="0"/>
                                          </p:stCondLst>
                                        </p:cTn>
                                        <p:tgtEl>
                                          <p:spTgt spid="29"/>
                                        </p:tgtEl>
                                        <p:attrNameLst>
                                          <p:attrName>style.visibility</p:attrName>
                                        </p:attrNameLst>
                                      </p:cBhvr>
                                      <p:to>
                                        <p:strVal val="visible"/>
                                      </p:to>
                                    </p:set>
                                    <p:anim calcmode="lin" valueType="num">
                                      <p:cBhvr>
                                        <p:cTn id="45" dur="500" fill="hold"/>
                                        <p:tgtEl>
                                          <p:spTgt spid="29"/>
                                        </p:tgtEl>
                                        <p:attrNameLst>
                                          <p:attrName>ppt_w</p:attrName>
                                        </p:attrNameLst>
                                      </p:cBhvr>
                                      <p:tavLst>
                                        <p:tav tm="0">
                                          <p:val>
                                            <p:fltVal val="0"/>
                                          </p:val>
                                        </p:tav>
                                        <p:tav tm="100000">
                                          <p:val>
                                            <p:strVal val="#ppt_w"/>
                                          </p:val>
                                        </p:tav>
                                      </p:tavLst>
                                    </p:anim>
                                    <p:anim calcmode="lin" valueType="num">
                                      <p:cBhvr>
                                        <p:cTn id="46" dur="500" fill="hold"/>
                                        <p:tgtEl>
                                          <p:spTgt spid="29"/>
                                        </p:tgtEl>
                                        <p:attrNameLst>
                                          <p:attrName>ppt_h</p:attrName>
                                        </p:attrNameLst>
                                      </p:cBhvr>
                                      <p:tavLst>
                                        <p:tav tm="0">
                                          <p:val>
                                            <p:fltVal val="0"/>
                                          </p:val>
                                        </p:tav>
                                        <p:tav tm="100000">
                                          <p:val>
                                            <p:strVal val="#ppt_h"/>
                                          </p:val>
                                        </p:tav>
                                      </p:tavLst>
                                    </p:anim>
                                    <p:animEffect transition="in" filter="fade">
                                      <p:cBhvr>
                                        <p:cTn id="47" dur="500"/>
                                        <p:tgtEl>
                                          <p:spTgt spid="29"/>
                                        </p:tgtEl>
                                      </p:cBhvr>
                                    </p:animEffect>
                                  </p:childTnLst>
                                </p:cTn>
                              </p:par>
                              <p:par>
                                <p:cTn id="48" presetID="53" presetClass="entr" presetSubtype="16" fill="hold" nodeType="withEffect">
                                  <p:stCondLst>
                                    <p:cond delay="0"/>
                                  </p:stCondLst>
                                  <p:childTnLst>
                                    <p:set>
                                      <p:cBhvr>
                                        <p:cTn id="49" dur="1" fill="hold">
                                          <p:stCondLst>
                                            <p:cond delay="0"/>
                                          </p:stCondLst>
                                        </p:cTn>
                                        <p:tgtEl>
                                          <p:spTgt spid="28"/>
                                        </p:tgtEl>
                                        <p:attrNameLst>
                                          <p:attrName>style.visibility</p:attrName>
                                        </p:attrNameLst>
                                      </p:cBhvr>
                                      <p:to>
                                        <p:strVal val="visible"/>
                                      </p:to>
                                    </p:set>
                                    <p:anim calcmode="lin" valueType="num">
                                      <p:cBhvr>
                                        <p:cTn id="50" dur="500" fill="hold"/>
                                        <p:tgtEl>
                                          <p:spTgt spid="28"/>
                                        </p:tgtEl>
                                        <p:attrNameLst>
                                          <p:attrName>ppt_w</p:attrName>
                                        </p:attrNameLst>
                                      </p:cBhvr>
                                      <p:tavLst>
                                        <p:tav tm="0">
                                          <p:val>
                                            <p:fltVal val="0"/>
                                          </p:val>
                                        </p:tav>
                                        <p:tav tm="100000">
                                          <p:val>
                                            <p:strVal val="#ppt_w"/>
                                          </p:val>
                                        </p:tav>
                                      </p:tavLst>
                                    </p:anim>
                                    <p:anim calcmode="lin" valueType="num">
                                      <p:cBhvr>
                                        <p:cTn id="51" dur="500" fill="hold"/>
                                        <p:tgtEl>
                                          <p:spTgt spid="28"/>
                                        </p:tgtEl>
                                        <p:attrNameLst>
                                          <p:attrName>ppt_h</p:attrName>
                                        </p:attrNameLst>
                                      </p:cBhvr>
                                      <p:tavLst>
                                        <p:tav tm="0">
                                          <p:val>
                                            <p:fltVal val="0"/>
                                          </p:val>
                                        </p:tav>
                                        <p:tav tm="100000">
                                          <p:val>
                                            <p:strVal val="#ppt_h"/>
                                          </p:val>
                                        </p:tav>
                                      </p:tavLst>
                                    </p:anim>
                                    <p:animEffect transition="in" filter="fade">
                                      <p:cBhvr>
                                        <p:cTn id="52" dur="500"/>
                                        <p:tgtEl>
                                          <p:spTgt spid="28"/>
                                        </p:tgtEl>
                                      </p:cBhvr>
                                    </p:animEffect>
                                  </p:childTnLst>
                                </p:cTn>
                              </p:par>
                              <p:par>
                                <p:cTn id="53" presetID="53" presetClass="entr" presetSubtype="16" fill="hold"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p:cTn id="55" dur="500" fill="hold"/>
                                        <p:tgtEl>
                                          <p:spTgt spid="30"/>
                                        </p:tgtEl>
                                        <p:attrNameLst>
                                          <p:attrName>ppt_w</p:attrName>
                                        </p:attrNameLst>
                                      </p:cBhvr>
                                      <p:tavLst>
                                        <p:tav tm="0">
                                          <p:val>
                                            <p:fltVal val="0"/>
                                          </p:val>
                                        </p:tav>
                                        <p:tav tm="100000">
                                          <p:val>
                                            <p:strVal val="#ppt_w"/>
                                          </p:val>
                                        </p:tav>
                                      </p:tavLst>
                                    </p:anim>
                                    <p:anim calcmode="lin" valueType="num">
                                      <p:cBhvr>
                                        <p:cTn id="56" dur="500" fill="hold"/>
                                        <p:tgtEl>
                                          <p:spTgt spid="30"/>
                                        </p:tgtEl>
                                        <p:attrNameLst>
                                          <p:attrName>ppt_h</p:attrName>
                                        </p:attrNameLst>
                                      </p:cBhvr>
                                      <p:tavLst>
                                        <p:tav tm="0">
                                          <p:val>
                                            <p:fltVal val="0"/>
                                          </p:val>
                                        </p:tav>
                                        <p:tav tm="100000">
                                          <p:val>
                                            <p:strVal val="#ppt_h"/>
                                          </p:val>
                                        </p:tav>
                                      </p:tavLst>
                                    </p:anim>
                                    <p:animEffect transition="in" filter="fade">
                                      <p:cBhvr>
                                        <p:cTn id="57" dur="500"/>
                                        <p:tgtEl>
                                          <p:spTgt spid="30"/>
                                        </p:tgtEl>
                                      </p:cBhvr>
                                    </p:animEffect>
                                  </p:childTnLst>
                                </p:cTn>
                              </p:par>
                              <p:par>
                                <p:cTn id="58" presetID="53" presetClass="entr" presetSubtype="16" fill="hold" nodeType="withEffect">
                                  <p:stCondLst>
                                    <p:cond delay="0"/>
                                  </p:stCondLst>
                                  <p:childTnLst>
                                    <p:set>
                                      <p:cBhvr>
                                        <p:cTn id="59" dur="1" fill="hold">
                                          <p:stCondLst>
                                            <p:cond delay="0"/>
                                          </p:stCondLst>
                                        </p:cTn>
                                        <p:tgtEl>
                                          <p:spTgt spid="27"/>
                                        </p:tgtEl>
                                        <p:attrNameLst>
                                          <p:attrName>style.visibility</p:attrName>
                                        </p:attrNameLst>
                                      </p:cBhvr>
                                      <p:to>
                                        <p:strVal val="visible"/>
                                      </p:to>
                                    </p:set>
                                    <p:anim calcmode="lin" valueType="num">
                                      <p:cBhvr>
                                        <p:cTn id="60" dur="500" fill="hold"/>
                                        <p:tgtEl>
                                          <p:spTgt spid="27"/>
                                        </p:tgtEl>
                                        <p:attrNameLst>
                                          <p:attrName>ppt_w</p:attrName>
                                        </p:attrNameLst>
                                      </p:cBhvr>
                                      <p:tavLst>
                                        <p:tav tm="0">
                                          <p:val>
                                            <p:fltVal val="0"/>
                                          </p:val>
                                        </p:tav>
                                        <p:tav tm="100000">
                                          <p:val>
                                            <p:strVal val="#ppt_w"/>
                                          </p:val>
                                        </p:tav>
                                      </p:tavLst>
                                    </p:anim>
                                    <p:anim calcmode="lin" valueType="num">
                                      <p:cBhvr>
                                        <p:cTn id="61" dur="500" fill="hold"/>
                                        <p:tgtEl>
                                          <p:spTgt spid="27"/>
                                        </p:tgtEl>
                                        <p:attrNameLst>
                                          <p:attrName>ppt_h</p:attrName>
                                        </p:attrNameLst>
                                      </p:cBhvr>
                                      <p:tavLst>
                                        <p:tav tm="0">
                                          <p:val>
                                            <p:fltVal val="0"/>
                                          </p:val>
                                        </p:tav>
                                        <p:tav tm="100000">
                                          <p:val>
                                            <p:strVal val="#ppt_h"/>
                                          </p:val>
                                        </p:tav>
                                      </p:tavLst>
                                    </p:anim>
                                    <p:animEffect transition="in" filter="fade">
                                      <p:cBhvr>
                                        <p:cTn id="62" dur="500"/>
                                        <p:tgtEl>
                                          <p:spTgt spid="27"/>
                                        </p:tgtEl>
                                      </p:cBhvr>
                                    </p:animEffect>
                                  </p:childTnLst>
                                </p:cTn>
                              </p:par>
                            </p:childTnLst>
                          </p:cTn>
                        </p:par>
                        <p:par>
                          <p:cTn id="63" fill="hold">
                            <p:stCondLst>
                              <p:cond delay="3000"/>
                            </p:stCondLst>
                            <p:childTnLst>
                              <p:par>
                                <p:cTn id="64" presetID="12" presetClass="entr" presetSubtype="1" fill="hold" grpId="0" nodeType="afterEffect">
                                  <p:stCondLst>
                                    <p:cond delay="0"/>
                                  </p:stCondLst>
                                  <p:childTnLst>
                                    <p:set>
                                      <p:cBhvr>
                                        <p:cTn id="65" dur="1" fill="hold">
                                          <p:stCondLst>
                                            <p:cond delay="0"/>
                                          </p:stCondLst>
                                        </p:cTn>
                                        <p:tgtEl>
                                          <p:spTgt spid="64"/>
                                        </p:tgtEl>
                                        <p:attrNameLst>
                                          <p:attrName>style.visibility</p:attrName>
                                        </p:attrNameLst>
                                      </p:cBhvr>
                                      <p:to>
                                        <p:strVal val="visible"/>
                                      </p:to>
                                    </p:set>
                                    <p:anim calcmode="lin" valueType="num">
                                      <p:cBhvr additive="base">
                                        <p:cTn id="66" dur="500"/>
                                        <p:tgtEl>
                                          <p:spTgt spid="64"/>
                                        </p:tgtEl>
                                        <p:attrNameLst>
                                          <p:attrName>ppt_y</p:attrName>
                                        </p:attrNameLst>
                                      </p:cBhvr>
                                      <p:tavLst>
                                        <p:tav tm="0">
                                          <p:val>
                                            <p:strVal val="#ppt_y-#ppt_h*1.125000"/>
                                          </p:val>
                                        </p:tav>
                                        <p:tav tm="100000">
                                          <p:val>
                                            <p:strVal val="#ppt_y"/>
                                          </p:val>
                                        </p:tav>
                                      </p:tavLst>
                                    </p:anim>
                                    <p:animEffect transition="in" filter="wipe(down)">
                                      <p:cBhvr>
                                        <p:cTn id="67" dur="500"/>
                                        <p:tgtEl>
                                          <p:spTgt spid="64"/>
                                        </p:tgtEl>
                                      </p:cBhvr>
                                    </p:animEffect>
                                  </p:childTnLst>
                                </p:cTn>
                              </p:par>
                              <p:par>
                                <p:cTn id="68" presetID="12" presetClass="entr" presetSubtype="1" fill="hold" grpId="0" nodeType="withEffect">
                                  <p:stCondLst>
                                    <p:cond delay="0"/>
                                  </p:stCondLst>
                                  <p:childTnLst>
                                    <p:set>
                                      <p:cBhvr>
                                        <p:cTn id="69" dur="1" fill="hold">
                                          <p:stCondLst>
                                            <p:cond delay="0"/>
                                          </p:stCondLst>
                                        </p:cTn>
                                        <p:tgtEl>
                                          <p:spTgt spid="65"/>
                                        </p:tgtEl>
                                        <p:attrNameLst>
                                          <p:attrName>style.visibility</p:attrName>
                                        </p:attrNameLst>
                                      </p:cBhvr>
                                      <p:to>
                                        <p:strVal val="visible"/>
                                      </p:to>
                                    </p:set>
                                    <p:anim calcmode="lin" valueType="num">
                                      <p:cBhvr additive="base">
                                        <p:cTn id="70" dur="500"/>
                                        <p:tgtEl>
                                          <p:spTgt spid="65"/>
                                        </p:tgtEl>
                                        <p:attrNameLst>
                                          <p:attrName>ppt_y</p:attrName>
                                        </p:attrNameLst>
                                      </p:cBhvr>
                                      <p:tavLst>
                                        <p:tav tm="0">
                                          <p:val>
                                            <p:strVal val="#ppt_y-#ppt_h*1.125000"/>
                                          </p:val>
                                        </p:tav>
                                        <p:tav tm="100000">
                                          <p:val>
                                            <p:strVal val="#ppt_y"/>
                                          </p:val>
                                        </p:tav>
                                      </p:tavLst>
                                    </p:anim>
                                    <p:animEffect transition="in" filter="wipe(down)">
                                      <p:cBhvr>
                                        <p:cTn id="71" dur="500"/>
                                        <p:tgtEl>
                                          <p:spTgt spid="65"/>
                                        </p:tgtEl>
                                      </p:cBhvr>
                                    </p:animEffect>
                                  </p:childTnLst>
                                </p:cTn>
                              </p:par>
                              <p:par>
                                <p:cTn id="72" presetID="12" presetClass="entr" presetSubtype="1" fill="hold" grpId="0" nodeType="withEffect">
                                  <p:stCondLst>
                                    <p:cond delay="0"/>
                                  </p:stCondLst>
                                  <p:childTnLst>
                                    <p:set>
                                      <p:cBhvr>
                                        <p:cTn id="73" dur="1" fill="hold">
                                          <p:stCondLst>
                                            <p:cond delay="0"/>
                                          </p:stCondLst>
                                        </p:cTn>
                                        <p:tgtEl>
                                          <p:spTgt spid="58"/>
                                        </p:tgtEl>
                                        <p:attrNameLst>
                                          <p:attrName>style.visibility</p:attrName>
                                        </p:attrNameLst>
                                      </p:cBhvr>
                                      <p:to>
                                        <p:strVal val="visible"/>
                                      </p:to>
                                    </p:set>
                                    <p:anim calcmode="lin" valueType="num">
                                      <p:cBhvr additive="base">
                                        <p:cTn id="74" dur="500"/>
                                        <p:tgtEl>
                                          <p:spTgt spid="58"/>
                                        </p:tgtEl>
                                        <p:attrNameLst>
                                          <p:attrName>ppt_y</p:attrName>
                                        </p:attrNameLst>
                                      </p:cBhvr>
                                      <p:tavLst>
                                        <p:tav tm="0">
                                          <p:val>
                                            <p:strVal val="#ppt_y-#ppt_h*1.125000"/>
                                          </p:val>
                                        </p:tav>
                                        <p:tav tm="100000">
                                          <p:val>
                                            <p:strVal val="#ppt_y"/>
                                          </p:val>
                                        </p:tav>
                                      </p:tavLst>
                                    </p:anim>
                                    <p:animEffect transition="in" filter="wipe(down)">
                                      <p:cBhvr>
                                        <p:cTn id="75" dur="500"/>
                                        <p:tgtEl>
                                          <p:spTgt spid="58"/>
                                        </p:tgtEl>
                                      </p:cBhvr>
                                    </p:animEffect>
                                  </p:childTnLst>
                                </p:cTn>
                              </p:par>
                              <p:par>
                                <p:cTn id="76" presetID="12" presetClass="entr" presetSubtype="1" fill="hold" grpId="0" nodeType="withEffect">
                                  <p:stCondLst>
                                    <p:cond delay="0"/>
                                  </p:stCondLst>
                                  <p:childTnLst>
                                    <p:set>
                                      <p:cBhvr>
                                        <p:cTn id="77" dur="1" fill="hold">
                                          <p:stCondLst>
                                            <p:cond delay="0"/>
                                          </p:stCondLst>
                                        </p:cTn>
                                        <p:tgtEl>
                                          <p:spTgt spid="62"/>
                                        </p:tgtEl>
                                        <p:attrNameLst>
                                          <p:attrName>style.visibility</p:attrName>
                                        </p:attrNameLst>
                                      </p:cBhvr>
                                      <p:to>
                                        <p:strVal val="visible"/>
                                      </p:to>
                                    </p:set>
                                    <p:anim calcmode="lin" valueType="num">
                                      <p:cBhvr additive="base">
                                        <p:cTn id="78" dur="500"/>
                                        <p:tgtEl>
                                          <p:spTgt spid="62"/>
                                        </p:tgtEl>
                                        <p:attrNameLst>
                                          <p:attrName>ppt_y</p:attrName>
                                        </p:attrNameLst>
                                      </p:cBhvr>
                                      <p:tavLst>
                                        <p:tav tm="0">
                                          <p:val>
                                            <p:strVal val="#ppt_y-#ppt_h*1.125000"/>
                                          </p:val>
                                        </p:tav>
                                        <p:tav tm="100000">
                                          <p:val>
                                            <p:strVal val="#ppt_y"/>
                                          </p:val>
                                        </p:tav>
                                      </p:tavLst>
                                    </p:anim>
                                    <p:animEffect transition="in" filter="wipe(down)">
                                      <p:cBhvr>
                                        <p:cTn id="79" dur="500"/>
                                        <p:tgtEl>
                                          <p:spTgt spid="62"/>
                                        </p:tgtEl>
                                      </p:cBhvr>
                                    </p:animEffect>
                                  </p:childTnLst>
                                </p:cTn>
                              </p:par>
                              <p:par>
                                <p:cTn id="80" presetID="12" presetClass="entr" presetSubtype="1" fill="hold" grpId="0" nodeType="withEffect">
                                  <p:stCondLst>
                                    <p:cond delay="0"/>
                                  </p:stCondLst>
                                  <p:childTnLst>
                                    <p:set>
                                      <p:cBhvr>
                                        <p:cTn id="81" dur="1" fill="hold">
                                          <p:stCondLst>
                                            <p:cond delay="0"/>
                                          </p:stCondLst>
                                        </p:cTn>
                                        <p:tgtEl>
                                          <p:spTgt spid="68"/>
                                        </p:tgtEl>
                                        <p:attrNameLst>
                                          <p:attrName>style.visibility</p:attrName>
                                        </p:attrNameLst>
                                      </p:cBhvr>
                                      <p:to>
                                        <p:strVal val="visible"/>
                                      </p:to>
                                    </p:set>
                                    <p:anim calcmode="lin" valueType="num">
                                      <p:cBhvr additive="base">
                                        <p:cTn id="82" dur="500"/>
                                        <p:tgtEl>
                                          <p:spTgt spid="68"/>
                                        </p:tgtEl>
                                        <p:attrNameLst>
                                          <p:attrName>ppt_y</p:attrName>
                                        </p:attrNameLst>
                                      </p:cBhvr>
                                      <p:tavLst>
                                        <p:tav tm="0">
                                          <p:val>
                                            <p:strVal val="#ppt_y-#ppt_h*1.125000"/>
                                          </p:val>
                                        </p:tav>
                                        <p:tav tm="100000">
                                          <p:val>
                                            <p:strVal val="#ppt_y"/>
                                          </p:val>
                                        </p:tav>
                                      </p:tavLst>
                                    </p:anim>
                                    <p:animEffect transition="in" filter="wipe(down)">
                                      <p:cBhvr>
                                        <p:cTn id="83"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60" grpId="0"/>
      <p:bldP spid="62" grpId="0"/>
      <p:bldP spid="64" grpId="0"/>
      <p:bldP spid="65" grpId="0"/>
      <p:bldP spid="6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平行四边形 12"/>
          <p:cNvSpPr/>
          <p:nvPr/>
        </p:nvSpPr>
        <p:spPr>
          <a:xfrm>
            <a:off x="6817748" y="3392488"/>
            <a:ext cx="4896343" cy="2977832"/>
          </a:xfrm>
          <a:prstGeom prst="parallelogram">
            <a:avLst>
              <a:gd name="adj" fmla="val 73534"/>
            </a:avLst>
          </a:prstGeom>
          <a:gradFill>
            <a:gsLst>
              <a:gs pos="0">
                <a:srgbClr val="8EB3D3">
                  <a:alpha val="90000"/>
                </a:srgbClr>
              </a:gs>
              <a:gs pos="100000">
                <a:srgbClr val="2572B6">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18449520">
            <a:off x="-1304147" y="2172699"/>
            <a:ext cx="6431280" cy="499414"/>
          </a:xfrm>
          <a:prstGeom prst="rect">
            <a:avLst/>
          </a:prstGeom>
          <a:gradFill>
            <a:gsLst>
              <a:gs pos="19000">
                <a:srgbClr val="8EB3D3">
                  <a:alpha val="90000"/>
                </a:srgbClr>
              </a:gs>
              <a:gs pos="71000">
                <a:srgbClr val="2572B6">
                  <a:alpha val="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平行四边形 8"/>
          <p:cNvSpPr/>
          <p:nvPr/>
        </p:nvSpPr>
        <p:spPr>
          <a:xfrm>
            <a:off x="8738885" y="3740844"/>
            <a:ext cx="3573222" cy="3117156"/>
          </a:xfrm>
          <a:prstGeom prst="parallelogram">
            <a:avLst>
              <a:gd name="adj" fmla="val 72791"/>
            </a:avLst>
          </a:prstGeom>
          <a:solidFill>
            <a:srgbClr val="0345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nvSpPr>
        <p:spPr>
          <a:xfrm>
            <a:off x="2382182" y="0"/>
            <a:ext cx="1684639" cy="1238491"/>
          </a:xfrm>
          <a:prstGeom prst="parallelogram">
            <a:avLst>
              <a:gd name="adj" fmla="val 83444"/>
            </a:avLst>
          </a:prstGeom>
          <a:solidFill>
            <a:srgbClr val="0345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rot="5400000">
            <a:off x="-548640" y="548641"/>
            <a:ext cx="4556761" cy="3459480"/>
          </a:xfrm>
          <a:prstGeom prst="triangle">
            <a:avLst>
              <a:gd name="adj" fmla="val 0"/>
            </a:avLst>
          </a:pr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等腰三角形 4"/>
          <p:cNvSpPr/>
          <p:nvPr/>
        </p:nvSpPr>
        <p:spPr>
          <a:xfrm rot="16200000">
            <a:off x="8788792" y="3454790"/>
            <a:ext cx="3880338" cy="2926082"/>
          </a:xfrm>
          <a:prstGeom prst="triangle">
            <a:avLst>
              <a:gd name="adj" fmla="val 0"/>
            </a:avLst>
          </a:pr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p:cNvSpPr/>
          <p:nvPr/>
        </p:nvSpPr>
        <p:spPr>
          <a:xfrm rot="18449520">
            <a:off x="-1587978" y="1756137"/>
            <a:ext cx="6431280" cy="499414"/>
          </a:xfrm>
          <a:prstGeom prst="rect">
            <a:avLst/>
          </a:prstGeom>
          <a:solidFill>
            <a:srgbClr val="2572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18449520">
            <a:off x="8359937" y="5349516"/>
            <a:ext cx="6431280" cy="499414"/>
          </a:xfrm>
          <a:prstGeom prst="rect">
            <a:avLst/>
          </a:prstGeom>
          <a:gradFill>
            <a:gsLst>
              <a:gs pos="19000">
                <a:srgbClr val="8EB3D3">
                  <a:alpha val="90000"/>
                </a:srgbClr>
              </a:gs>
              <a:gs pos="71000">
                <a:srgbClr val="2572B6">
                  <a:alpha val="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p:cNvSpPr/>
          <p:nvPr/>
        </p:nvSpPr>
        <p:spPr>
          <a:xfrm rot="18449520">
            <a:off x="-273998" y="1638384"/>
            <a:ext cx="6431280" cy="499414"/>
          </a:xfrm>
          <a:prstGeom prst="rect">
            <a:avLst/>
          </a:prstGeom>
          <a:gradFill>
            <a:gsLst>
              <a:gs pos="19000">
                <a:srgbClr val="8EB3D3">
                  <a:alpha val="90000"/>
                </a:srgbClr>
              </a:gs>
              <a:gs pos="71000">
                <a:srgbClr val="2572B6">
                  <a:alpha val="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平行四边形 13"/>
          <p:cNvSpPr/>
          <p:nvPr/>
        </p:nvSpPr>
        <p:spPr>
          <a:xfrm>
            <a:off x="9189720" y="-416203"/>
            <a:ext cx="6004560" cy="4686909"/>
          </a:xfrm>
          <a:prstGeom prst="parallelogram">
            <a:avLst>
              <a:gd name="adj" fmla="val 73534"/>
            </a:avLst>
          </a:prstGeom>
          <a:gradFill>
            <a:gsLst>
              <a:gs pos="0">
                <a:srgbClr val="8EB3D3">
                  <a:alpha val="90000"/>
                </a:srgbClr>
              </a:gs>
              <a:gs pos="100000">
                <a:srgbClr val="2572B6">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5408953" y="1987029"/>
            <a:ext cx="1374094" cy="1015663"/>
          </a:xfrm>
          <a:prstGeom prst="rect">
            <a:avLst/>
          </a:prstGeom>
          <a:noFill/>
        </p:spPr>
        <p:txBody>
          <a:bodyPr wrap="none" rtlCol="0">
            <a:spAutoFit/>
          </a:bodyPr>
          <a:lstStyle/>
          <a:p>
            <a:r>
              <a:rPr lang="en-US" altLang="zh-CN" sz="6000" dirty="0">
                <a:solidFill>
                  <a:schemeClr val="tx1">
                    <a:lumMod val="75000"/>
                    <a:lumOff val="25000"/>
                  </a:schemeClr>
                </a:solidFill>
                <a:latin typeface="字魂35号-经典雅黑" panose="00000500000000000000" pitchFamily="2" charset="-122"/>
                <a:ea typeface="字魂35号-经典雅黑" panose="00000500000000000000" pitchFamily="2" charset="-122"/>
              </a:rPr>
              <a:t>03</a:t>
            </a:r>
            <a:endParaRPr lang="zh-CN" altLang="en-US" sz="60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16" name="TextBox 7"/>
          <p:cNvSpPr txBox="1"/>
          <p:nvPr/>
        </p:nvSpPr>
        <p:spPr>
          <a:xfrm>
            <a:off x="3841951" y="3291206"/>
            <a:ext cx="4508098" cy="784830"/>
          </a:xfrm>
          <a:prstGeom prst="rect">
            <a:avLst/>
          </a:prstGeom>
        </p:spPr>
        <p:txBody>
          <a:bodyPr wrap="square" rtlCol="0">
            <a:spAutoFit/>
          </a:bodyPr>
          <a:lstStyle/>
          <a:p>
            <a:pPr algn="ctr"/>
            <a:r>
              <a:rPr lang="zh-CN" altLang="en-US" sz="4500" spc="300" dirty="0">
                <a:solidFill>
                  <a:schemeClr val="tx1">
                    <a:lumMod val="85000"/>
                    <a:lumOff val="15000"/>
                  </a:schemeClr>
                </a:solidFill>
                <a:latin typeface="楷体" panose="02010609060101010101" pitchFamily="49" charset="-122"/>
                <a:ea typeface="楷体" panose="02010609060101010101" pitchFamily="49" charset="-122"/>
              </a:rPr>
              <a:t>项目演示</a:t>
            </a:r>
          </a:p>
        </p:txBody>
      </p:sp>
      <p:grpSp>
        <p:nvGrpSpPr>
          <p:cNvPr id="18" name="组合 17"/>
          <p:cNvGrpSpPr/>
          <p:nvPr/>
        </p:nvGrpSpPr>
        <p:grpSpPr>
          <a:xfrm rot="15923104">
            <a:off x="8959707" y="1056188"/>
            <a:ext cx="1372914" cy="1165663"/>
            <a:chOff x="3433242" y="1092916"/>
            <a:chExt cx="1013266" cy="860307"/>
          </a:xfrm>
        </p:grpSpPr>
        <p:cxnSp>
          <p:nvCxnSpPr>
            <p:cNvPr id="19" name="直接连接符 18"/>
            <p:cNvCxnSpPr/>
            <p:nvPr/>
          </p:nvCxnSpPr>
          <p:spPr>
            <a:xfrm>
              <a:off x="3604758" y="1577996"/>
              <a:ext cx="329065" cy="359138"/>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rot="16630165" flipH="1">
              <a:off x="3509721" y="1016437"/>
              <a:ext cx="860307" cy="1013266"/>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rot="4985025">
            <a:off x="862626" y="4865283"/>
            <a:ext cx="1074318" cy="748661"/>
            <a:chOff x="3433242" y="1092916"/>
            <a:chExt cx="1013266" cy="860307"/>
          </a:xfrm>
        </p:grpSpPr>
        <p:cxnSp>
          <p:nvCxnSpPr>
            <p:cNvPr id="23" name="直接连接符 22"/>
            <p:cNvCxnSpPr/>
            <p:nvPr/>
          </p:nvCxnSpPr>
          <p:spPr>
            <a:xfrm>
              <a:off x="3604758" y="1577996"/>
              <a:ext cx="329065" cy="359138"/>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rot="16630165" flipH="1">
              <a:off x="3509721" y="1016437"/>
              <a:ext cx="860307" cy="1013266"/>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sp>
        <p:nvSpPr>
          <p:cNvPr id="32" name="椭圆 31"/>
          <p:cNvSpPr/>
          <p:nvPr/>
        </p:nvSpPr>
        <p:spPr>
          <a:xfrm>
            <a:off x="6658995" y="2149268"/>
            <a:ext cx="258226" cy="258226"/>
          </a:xfrm>
          <a:prstGeom prst="ellipse">
            <a:avLst/>
          </a:prstGeom>
          <a:solidFill>
            <a:srgbClr val="1D6D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30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14" presetClass="entr" presetSubtype="10"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randombar(horizontal)">
                                      <p:cBhvr>
                                        <p:cTn id="13" dur="500"/>
                                        <p:tgtEl>
                                          <p:spTgt spid="32"/>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3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平行四边形 12"/>
          <p:cNvSpPr/>
          <p:nvPr/>
        </p:nvSpPr>
        <p:spPr>
          <a:xfrm>
            <a:off x="6817748" y="3392488"/>
            <a:ext cx="4896343" cy="2977832"/>
          </a:xfrm>
          <a:prstGeom prst="parallelogram">
            <a:avLst>
              <a:gd name="adj" fmla="val 73534"/>
            </a:avLst>
          </a:prstGeom>
          <a:gradFill>
            <a:gsLst>
              <a:gs pos="0">
                <a:srgbClr val="8EB3D3">
                  <a:alpha val="90000"/>
                </a:srgbClr>
              </a:gs>
              <a:gs pos="100000">
                <a:srgbClr val="2572B6">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18449520">
            <a:off x="-1304147" y="2172699"/>
            <a:ext cx="6431280" cy="499414"/>
          </a:xfrm>
          <a:prstGeom prst="rect">
            <a:avLst/>
          </a:prstGeom>
          <a:gradFill>
            <a:gsLst>
              <a:gs pos="19000">
                <a:srgbClr val="8EB3D3">
                  <a:alpha val="90000"/>
                </a:srgbClr>
              </a:gs>
              <a:gs pos="71000">
                <a:srgbClr val="2572B6">
                  <a:alpha val="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平行四边形 8"/>
          <p:cNvSpPr/>
          <p:nvPr/>
        </p:nvSpPr>
        <p:spPr>
          <a:xfrm>
            <a:off x="8738885" y="3740844"/>
            <a:ext cx="3573222" cy="3117156"/>
          </a:xfrm>
          <a:prstGeom prst="parallelogram">
            <a:avLst>
              <a:gd name="adj" fmla="val 72791"/>
            </a:avLst>
          </a:prstGeom>
          <a:solidFill>
            <a:srgbClr val="0345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nvSpPr>
        <p:spPr>
          <a:xfrm>
            <a:off x="2382182" y="0"/>
            <a:ext cx="1684639" cy="1238491"/>
          </a:xfrm>
          <a:prstGeom prst="parallelogram">
            <a:avLst>
              <a:gd name="adj" fmla="val 83444"/>
            </a:avLst>
          </a:prstGeom>
          <a:solidFill>
            <a:srgbClr val="0345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rot="5400000">
            <a:off x="-548640" y="548641"/>
            <a:ext cx="4556761" cy="3459480"/>
          </a:xfrm>
          <a:prstGeom prst="triangle">
            <a:avLst>
              <a:gd name="adj" fmla="val 0"/>
            </a:avLst>
          </a:pr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等腰三角形 4"/>
          <p:cNvSpPr/>
          <p:nvPr/>
        </p:nvSpPr>
        <p:spPr>
          <a:xfrm rot="16200000">
            <a:off x="8788792" y="3454790"/>
            <a:ext cx="3880338" cy="2926082"/>
          </a:xfrm>
          <a:prstGeom prst="triangle">
            <a:avLst>
              <a:gd name="adj" fmla="val 0"/>
            </a:avLst>
          </a:prstGeom>
          <a:solidFill>
            <a:srgbClr val="035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p:cNvSpPr/>
          <p:nvPr/>
        </p:nvSpPr>
        <p:spPr>
          <a:xfrm rot="18449520">
            <a:off x="-1587978" y="1756137"/>
            <a:ext cx="6431280" cy="499414"/>
          </a:xfrm>
          <a:prstGeom prst="rect">
            <a:avLst/>
          </a:prstGeom>
          <a:solidFill>
            <a:srgbClr val="2572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18449520">
            <a:off x="8359937" y="5349516"/>
            <a:ext cx="6431280" cy="499414"/>
          </a:xfrm>
          <a:prstGeom prst="rect">
            <a:avLst/>
          </a:prstGeom>
          <a:gradFill>
            <a:gsLst>
              <a:gs pos="19000">
                <a:srgbClr val="8EB3D3">
                  <a:alpha val="90000"/>
                </a:srgbClr>
              </a:gs>
              <a:gs pos="71000">
                <a:srgbClr val="2572B6">
                  <a:alpha val="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p:cNvSpPr/>
          <p:nvPr/>
        </p:nvSpPr>
        <p:spPr>
          <a:xfrm rot="18449520">
            <a:off x="-273998" y="1638384"/>
            <a:ext cx="6431280" cy="499414"/>
          </a:xfrm>
          <a:prstGeom prst="rect">
            <a:avLst/>
          </a:prstGeom>
          <a:gradFill>
            <a:gsLst>
              <a:gs pos="19000">
                <a:srgbClr val="8EB3D3">
                  <a:alpha val="90000"/>
                </a:srgbClr>
              </a:gs>
              <a:gs pos="71000">
                <a:srgbClr val="2572B6">
                  <a:alpha val="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平行四边形 13"/>
          <p:cNvSpPr/>
          <p:nvPr/>
        </p:nvSpPr>
        <p:spPr>
          <a:xfrm>
            <a:off x="9189720" y="-416203"/>
            <a:ext cx="6004560" cy="4686909"/>
          </a:xfrm>
          <a:prstGeom prst="parallelogram">
            <a:avLst>
              <a:gd name="adj" fmla="val 73534"/>
            </a:avLst>
          </a:prstGeom>
          <a:gradFill>
            <a:gsLst>
              <a:gs pos="0">
                <a:srgbClr val="8EB3D3">
                  <a:alpha val="90000"/>
                </a:srgbClr>
              </a:gs>
              <a:gs pos="100000">
                <a:srgbClr val="2572B6">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5408953" y="1987029"/>
            <a:ext cx="1374094" cy="1015663"/>
          </a:xfrm>
          <a:prstGeom prst="rect">
            <a:avLst/>
          </a:prstGeom>
          <a:noFill/>
        </p:spPr>
        <p:txBody>
          <a:bodyPr wrap="none" rtlCol="0">
            <a:spAutoFit/>
          </a:bodyPr>
          <a:lstStyle/>
          <a:p>
            <a:r>
              <a:rPr lang="en-US" altLang="zh-CN" sz="6000" dirty="0">
                <a:solidFill>
                  <a:schemeClr val="tx1">
                    <a:lumMod val="75000"/>
                    <a:lumOff val="25000"/>
                  </a:schemeClr>
                </a:solidFill>
                <a:latin typeface="字魂35号-经典雅黑" panose="00000500000000000000" pitchFamily="2" charset="-122"/>
                <a:ea typeface="字魂35号-经典雅黑" panose="00000500000000000000" pitchFamily="2" charset="-122"/>
              </a:rPr>
              <a:t>04</a:t>
            </a:r>
            <a:endParaRPr lang="zh-CN" altLang="en-US" sz="6000" dirty="0">
              <a:solidFill>
                <a:schemeClr val="tx1">
                  <a:lumMod val="75000"/>
                  <a:lumOff val="25000"/>
                </a:schemeClr>
              </a:solidFill>
              <a:latin typeface="字魂35号-经典雅黑" panose="00000500000000000000" pitchFamily="2" charset="-122"/>
              <a:ea typeface="字魂35号-经典雅黑" panose="00000500000000000000" pitchFamily="2" charset="-122"/>
            </a:endParaRPr>
          </a:p>
        </p:txBody>
      </p:sp>
      <p:sp>
        <p:nvSpPr>
          <p:cNvPr id="16" name="TextBox 7"/>
          <p:cNvSpPr txBox="1"/>
          <p:nvPr/>
        </p:nvSpPr>
        <p:spPr>
          <a:xfrm>
            <a:off x="3841951" y="3291206"/>
            <a:ext cx="4508098" cy="784830"/>
          </a:xfrm>
          <a:prstGeom prst="rect">
            <a:avLst/>
          </a:prstGeom>
        </p:spPr>
        <p:txBody>
          <a:bodyPr wrap="square" rtlCol="0">
            <a:spAutoFit/>
          </a:bodyPr>
          <a:lstStyle/>
          <a:p>
            <a:pPr algn="ctr"/>
            <a:r>
              <a:rPr lang="zh-CN" altLang="en-US" sz="4500" spc="300" dirty="0">
                <a:solidFill>
                  <a:schemeClr val="tx1">
                    <a:lumMod val="85000"/>
                    <a:lumOff val="15000"/>
                  </a:schemeClr>
                </a:solidFill>
                <a:latin typeface="字魂35号-经典雅黑" panose="00000500000000000000" pitchFamily="2" charset="-122"/>
                <a:ea typeface="字魂35号-经典雅黑" panose="00000500000000000000" pitchFamily="2" charset="-122"/>
              </a:rPr>
              <a:t>总结</a:t>
            </a:r>
          </a:p>
        </p:txBody>
      </p:sp>
      <p:grpSp>
        <p:nvGrpSpPr>
          <p:cNvPr id="18" name="组合 17"/>
          <p:cNvGrpSpPr/>
          <p:nvPr/>
        </p:nvGrpSpPr>
        <p:grpSpPr>
          <a:xfrm rot="15923104">
            <a:off x="8959707" y="1056188"/>
            <a:ext cx="1372914" cy="1165663"/>
            <a:chOff x="3433242" y="1092916"/>
            <a:chExt cx="1013266" cy="860307"/>
          </a:xfrm>
        </p:grpSpPr>
        <p:cxnSp>
          <p:nvCxnSpPr>
            <p:cNvPr id="19" name="直接连接符 18"/>
            <p:cNvCxnSpPr/>
            <p:nvPr/>
          </p:nvCxnSpPr>
          <p:spPr>
            <a:xfrm>
              <a:off x="3604758" y="1577996"/>
              <a:ext cx="329065" cy="359138"/>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rot="16630165" flipH="1">
              <a:off x="3509721" y="1016437"/>
              <a:ext cx="860307" cy="1013266"/>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rot="4985025">
            <a:off x="862626" y="4865283"/>
            <a:ext cx="1074318" cy="748661"/>
            <a:chOff x="3433242" y="1092916"/>
            <a:chExt cx="1013266" cy="860307"/>
          </a:xfrm>
        </p:grpSpPr>
        <p:cxnSp>
          <p:nvCxnSpPr>
            <p:cNvPr id="23" name="直接连接符 22"/>
            <p:cNvCxnSpPr/>
            <p:nvPr/>
          </p:nvCxnSpPr>
          <p:spPr>
            <a:xfrm>
              <a:off x="3604758" y="1577996"/>
              <a:ext cx="329065" cy="359138"/>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rot="16630165" flipH="1">
              <a:off x="3509721" y="1016437"/>
              <a:ext cx="860307" cy="1013266"/>
            </a:xfrm>
            <a:prstGeom prst="line">
              <a:avLst/>
            </a:prstGeom>
            <a:ln w="12700">
              <a:solidFill>
                <a:srgbClr val="8EB3D3"/>
              </a:solidFill>
            </a:ln>
          </p:spPr>
          <p:style>
            <a:lnRef idx="1">
              <a:schemeClr val="accent1"/>
            </a:lnRef>
            <a:fillRef idx="0">
              <a:schemeClr val="accent1"/>
            </a:fillRef>
            <a:effectRef idx="0">
              <a:schemeClr val="accent1"/>
            </a:effectRef>
            <a:fontRef idx="minor">
              <a:schemeClr val="tx1"/>
            </a:fontRef>
          </p:style>
        </p:cxnSp>
      </p:grpSp>
      <p:sp>
        <p:nvSpPr>
          <p:cNvPr id="32" name="椭圆 31"/>
          <p:cNvSpPr/>
          <p:nvPr/>
        </p:nvSpPr>
        <p:spPr>
          <a:xfrm>
            <a:off x="6658995" y="2149268"/>
            <a:ext cx="258226" cy="258226"/>
          </a:xfrm>
          <a:prstGeom prst="ellipse">
            <a:avLst/>
          </a:prstGeom>
          <a:solidFill>
            <a:srgbClr val="1D6D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30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14" presetClass="entr" presetSubtype="10"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randombar(horizontal)">
                                      <p:cBhvr>
                                        <p:cTn id="13" dur="500"/>
                                        <p:tgtEl>
                                          <p:spTgt spid="32"/>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32"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4283</TotalTime>
  <Words>500</Words>
  <Application>Microsoft Office PowerPoint</Application>
  <PresentationFormat>宽屏</PresentationFormat>
  <Paragraphs>69</Paragraphs>
  <Slides>11</Slides>
  <Notes>11</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11</vt:i4>
      </vt:variant>
    </vt:vector>
  </HeadingPairs>
  <TitlesOfParts>
    <vt:vector size="19" baseType="lpstr">
      <vt:lpstr>黑体</vt:lpstr>
      <vt:lpstr>等线</vt:lpstr>
      <vt:lpstr>Arial</vt:lpstr>
      <vt:lpstr>楷体</vt:lpstr>
      <vt:lpstr>Calibri</vt:lpstr>
      <vt:lpstr>字魂35号-经典雅黑</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 俊光</dc:creator>
  <cp:lastModifiedBy>运宇</cp:lastModifiedBy>
  <cp:revision>8</cp:revision>
  <dcterms:created xsi:type="dcterms:W3CDTF">2019-07-29T02:25:00Z</dcterms:created>
  <dcterms:modified xsi:type="dcterms:W3CDTF">2022-06-13T05:57:28Z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2052-11.1.0.8696</vt:lpwstr>
  </property>
  <property fmtid="{D5CDD505-2E9C-101B-9397-08002B2CF9AE}" pid="3" name="KSOTemplateUUID">
    <vt:lpwstr>v1.0_mb_XvhXNXT1War+ZBxw3AQvBQ==</vt:lpwstr>
  </property>
</Properties>
</file>

<file path=docProps/thumbnail.jpeg>
</file>